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506" r:id="rId2"/>
    <p:sldId id="508" r:id="rId3"/>
    <p:sldId id="509" r:id="rId4"/>
    <p:sldId id="512" r:id="rId5"/>
    <p:sldId id="513" r:id="rId6"/>
    <p:sldId id="510" r:id="rId7"/>
    <p:sldId id="511" r:id="rId8"/>
    <p:sldId id="514" r:id="rId9"/>
    <p:sldId id="503" r:id="rId10"/>
  </p:sldIdLst>
  <p:sldSz cx="13439775" cy="7559675"/>
  <p:notesSz cx="6797675" cy="9928225"/>
  <p:custDataLst>
    <p:tags r:id="rId13"/>
  </p:custDataLst>
  <p:defaultTextStyle>
    <a:defPPr>
      <a:defRPr lang="en-GB"/>
    </a:defPPr>
    <a:lvl1pPr marL="0" indent="0" algn="l" defTabSz="801929" rtl="0" eaLnBrk="1" latinLnBrk="0" hangingPunct="1">
      <a:lnSpc>
        <a:spcPct val="100000"/>
      </a:lnSpc>
      <a:spcBef>
        <a:spcPts val="0"/>
      </a:spcBef>
      <a:buFont typeface="Arial" panose="020B0604020202020204" pitchFamily="34" charset="0"/>
      <a:buNone/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180000" indent="-180000" algn="l" defTabSz="801929" rtl="0" eaLnBrk="1" latinLnBrk="0" hangingPunct="1">
      <a:lnSpc>
        <a:spcPct val="100000"/>
      </a:lnSpc>
      <a:spcBef>
        <a:spcPts val="0"/>
      </a:spcBef>
      <a:buClr>
        <a:schemeClr val="accent4"/>
      </a:buClr>
      <a:buFont typeface="Wingdings 3" panose="05040102010807070707" pitchFamily="18" charset="2"/>
      <a:buChar char="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360000" indent="-180000" algn="l" defTabSz="801929" rtl="0" eaLnBrk="1" latinLnBrk="0" hangingPunct="1">
      <a:lnSpc>
        <a:spcPct val="100000"/>
      </a:lnSpc>
      <a:spcBef>
        <a:spcPts val="0"/>
      </a:spcBef>
      <a:buClr>
        <a:schemeClr val="accent4"/>
      </a:buClr>
      <a:buFont typeface="Arial" panose="020B0604020202020204" pitchFamily="34" charset="0"/>
      <a:buChar char="˃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540000" indent="-180000" algn="l" defTabSz="801929" rtl="0" eaLnBrk="1" latinLnBrk="0" hangingPunct="1">
      <a:lnSpc>
        <a:spcPct val="100000"/>
      </a:lnSpc>
      <a:spcBef>
        <a:spcPts val="0"/>
      </a:spcBef>
      <a:buClr>
        <a:schemeClr val="accent4"/>
      </a:buClr>
      <a:buFont typeface="Arial" panose="020B0604020202020204" pitchFamily="34" charset="0"/>
      <a:buChar char="˃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720000" indent="-180000" algn="l" defTabSz="801929" rtl="0" eaLnBrk="1" latinLnBrk="0" hangingPunct="1">
      <a:lnSpc>
        <a:spcPct val="100000"/>
      </a:lnSpc>
      <a:spcBef>
        <a:spcPts val="0"/>
      </a:spcBef>
      <a:buClr>
        <a:schemeClr val="accent4"/>
      </a:buClr>
      <a:buFont typeface="Arial" panose="020B0604020202020204" pitchFamily="34" charset="0"/>
      <a:buChar char="˃"/>
      <a:tabLst/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900000" indent="-180000" algn="l" defTabSz="801929" rtl="0" eaLnBrk="1" latinLnBrk="0" hangingPunct="1">
      <a:lnSpc>
        <a:spcPct val="100000"/>
      </a:lnSpc>
      <a:spcBef>
        <a:spcPts val="0"/>
      </a:spcBef>
      <a:buClr>
        <a:schemeClr val="accent4"/>
      </a:buClr>
      <a:buFont typeface="Arial" panose="020B0604020202020204" pitchFamily="34" charset="0"/>
      <a:buChar char="˃"/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1080000" indent="-180000" algn="l" defTabSz="801929" rtl="0" eaLnBrk="1" latinLnBrk="0" hangingPunct="1">
      <a:lnSpc>
        <a:spcPct val="100000"/>
      </a:lnSpc>
      <a:spcBef>
        <a:spcPts val="0"/>
      </a:spcBef>
      <a:buClr>
        <a:schemeClr val="accent4"/>
      </a:buClr>
      <a:buFont typeface="Arial" panose="020B0604020202020204" pitchFamily="34" charset="0"/>
      <a:buChar char="˃"/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1260000" indent="-180000" algn="l" defTabSz="801929" rtl="0" eaLnBrk="1" latinLnBrk="0" hangingPunct="1">
      <a:lnSpc>
        <a:spcPct val="100000"/>
      </a:lnSpc>
      <a:spcBef>
        <a:spcPts val="0"/>
      </a:spcBef>
      <a:buClr>
        <a:schemeClr val="accent4"/>
      </a:buClr>
      <a:buFont typeface="Arial" panose="020B0604020202020204" pitchFamily="34" charset="0"/>
      <a:buChar char="˃"/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1440000" indent="-180000" algn="l" defTabSz="801929" rtl="0" eaLnBrk="1" latinLnBrk="0" hangingPunct="1">
      <a:lnSpc>
        <a:spcPct val="100000"/>
      </a:lnSpc>
      <a:spcBef>
        <a:spcPts val="0"/>
      </a:spcBef>
      <a:buClr>
        <a:schemeClr val="accent4"/>
      </a:buClr>
      <a:buFont typeface="Arial" panose="020B0604020202020204" pitchFamily="34" charset="0"/>
      <a:buChar char="˃"/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04" userDrawn="1">
          <p15:clr>
            <a:srgbClr val="A4A3A4"/>
          </p15:clr>
        </p15:guide>
        <p15:guide id="7" pos="4347" userDrawn="1">
          <p15:clr>
            <a:srgbClr val="A4A3A4"/>
          </p15:clr>
        </p15:guide>
        <p15:guide id="13" orient="horz" pos="45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BDD40"/>
    <a:srgbClr val="BBC7D6"/>
    <a:srgbClr val="FEFFFF"/>
    <a:srgbClr val="C6C7C8"/>
    <a:srgbClr val="141B4D"/>
    <a:srgbClr val="253746"/>
    <a:srgbClr val="00C389"/>
    <a:srgbClr val="1D428A"/>
    <a:srgbClr val="A7A4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EF6447A-24EA-4742-A8FB-1DF080B5CEFB}">
  <a:tblStyle styleId="{CEF6447A-24EA-4742-A8FB-1DF080B5CEFB}" styleName="TW Standard Table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2"/>
          </a:solidFill>
        </a:fill>
      </a:tcStyle>
    </a:band1H>
    <a:firstCol>
      <a:tcTxStyle b="on">
        <a:fontRef idx="minor">
          <a:scrgbClr r="0" g="0" b="0"/>
        </a:fontRef>
        <a:schemeClr val="dk1"/>
      </a:tcTxStyle>
      <a:tcStyle>
        <a:tcBdr/>
      </a:tcStyle>
    </a:firstCol>
    <a:lastRow>
      <a:tcTxStyle b="on">
        <a:fontRef idx="minor">
          <a:prstClr val="white"/>
        </a:fontRef>
        <a:schemeClr val="lt1"/>
      </a:tcTxStyle>
      <a:tcStyle>
        <a:tcBdr/>
        <a:fill>
          <a:solidFill>
            <a:schemeClr val="dk1"/>
          </a:solidFill>
        </a:fill>
      </a:tcStyle>
    </a:lastRow>
    <a:firstRow>
      <a:tcTxStyle b="on">
        <a:fontRef idx="minor">
          <a:schemeClr val="dk1"/>
        </a:fontRef>
      </a:tcTxStyle>
      <a:tcStyle>
        <a:tcBdr>
          <a:top>
            <a:ln w="10000" cmpd="sng">
              <a:solidFill>
                <a:schemeClr val="dk1"/>
              </a:solidFill>
            </a:ln>
          </a:top>
          <a:bottom>
            <a:ln w="10000" cmpd="sng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</a:tblStyle>
  <a:tblStyle styleId="{CEF6447A-24EA-4742-A8FB-1FF040B5CEFF}" styleName="TW Tombstone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 w="10000" cmpd="sng">
              <a:solidFill>
                <a:schemeClr val="lt2"/>
              </a:solidFill>
            </a:ln>
          </a:insideV>
        </a:tcBdr>
        <a:fill>
          <a:solidFill>
            <a:schemeClr val="lt1"/>
          </a:solidFill>
        </a:fill>
      </a:tcStyle>
    </a:wholeTbl>
    <a:band1H>
      <a:tcTxStyle>
        <a:fontRef idx="minor"/>
        <a:schemeClr val="accent3"/>
      </a:tcTxStyle>
      <a:tcStyle>
        <a:tcBdr>
          <a:insideV>
            <a:ln w="10000" cmpd="sng">
              <a:solidFill>
                <a:schemeClr val="lt2"/>
              </a:solidFill>
            </a:ln>
          </a:insideV>
        </a:tcBdr>
        <a:fill>
          <a:solidFill>
            <a:schemeClr val="lt1"/>
          </a:solidFill>
        </a:fill>
      </a:tcStyle>
    </a:band1H>
    <a:band2H>
      <a:tcTxStyle>
        <a:fontRef idx="minor"/>
        <a:schemeClr val="dk2"/>
      </a:tcTxStyle>
      <a:tcStyle>
        <a:tcBdr>
          <a:bottom>
            <a:ln w="10000" cmpd="sng">
              <a:solidFill>
                <a:schemeClr val="lt2"/>
              </a:solidFill>
            </a:ln>
          </a:bottom>
        </a:tcBdr>
        <a:fill>
          <a:solidFill>
            <a:schemeClr val="lt1"/>
          </a:solidFill>
        </a:fill>
      </a:tcStyle>
    </a:band2H>
    <a:lastRow>
      <a:tcTxStyle>
        <a:fontRef idx="minor">
          <a:schemeClr val="dk1"/>
        </a:fontRef>
      </a:tcTxStyle>
      <a:tcStyle>
        <a:tcBdr/>
        <a:fill>
          <a:solidFill>
            <a:schemeClr val="lt1"/>
          </a:solidFill>
        </a:fill>
      </a:tcStyle>
    </a:lastRow>
    <a:firstRow>
      <a:tcTxStyle b="on">
        <a:fontRef idx="minor">
          <a:schemeClr val="dk1"/>
        </a:fontRef>
      </a:tcTxStyle>
      <a:tcStyle>
        <a:tcBdr>
          <a:left>
            <a:ln w="0" cmpd="sng">
              <a:solidFill>
                <a:schemeClr val="lt2"/>
              </a:solidFill>
            </a:ln>
          </a:left>
          <a:right>
            <a:ln w="0" cmpd="sng">
              <a:solidFill>
                <a:schemeClr val="lt2"/>
              </a:solidFill>
            </a:ln>
          </a:right>
          <a:insideV>
            <a:ln w="0" cmpd="sng">
              <a:solidFill>
                <a:schemeClr val="lt2"/>
              </a:solidFill>
            </a:ln>
          </a:insideV>
        </a:tcBdr>
        <a:fill>
          <a:solidFill>
            <a:schemeClr val="l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36" autoAdjust="0"/>
  </p:normalViewPr>
  <p:slideViewPr>
    <p:cSldViewPr snapToGrid="0" showGuides="1">
      <p:cViewPr varScale="1">
        <p:scale>
          <a:sx n="98" d="100"/>
          <a:sy n="98" d="100"/>
        </p:scale>
        <p:origin x="630" y="84"/>
      </p:cViewPr>
      <p:guideLst>
        <p:guide orient="horz" pos="204"/>
        <p:guide pos="4347"/>
        <p:guide orient="horz" pos="45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4176"/>
    </p:cViewPr>
  </p:sorterViewPr>
  <p:notesViewPr>
    <p:cSldViewPr snapToGrid="0" showGuides="1">
      <p:cViewPr varScale="1">
        <p:scale>
          <a:sx n="53" d="100"/>
          <a:sy n="53" d="100"/>
        </p:scale>
        <p:origin x="252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5149F-D159-4B12-93BB-3026E45D44F1}" type="datetimeFigureOut">
              <a:rPr lang="en-GB" smtClean="0"/>
              <a:t>06/04/2021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46E7A-8748-4C7C-95E6-57FBDBAEEB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43880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813BB-F8E8-47EF-AF7C-DD851DCAF9DC}" type="datetimeFigureOut">
              <a:rPr lang="en-GB" smtClean="0"/>
              <a:t>06/04/2021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9FCB8-6567-4387-8C75-1DA3585E3DA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95136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9FCB8-6567-4387-8C75-1DA3585E3DA3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9272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9FCB8-6567-4387-8C75-1DA3585E3DA3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7259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7" name="ContentMain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0000" y="1979613"/>
            <a:ext cx="11988000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3192CB5-288F-431E-B439-F7307FC36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1" name="TWBar">
            <a:extLst>
              <a:ext uri="{FF2B5EF4-FFF2-40B4-BE49-F238E27FC236}">
                <a16:creationId xmlns:a16="http://schemas.microsoft.com/office/drawing/2014/main" id="{31A24087-5A63-4A51-9B74-E3B8A4F7589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988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7" name="ContentMain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0000" y="1980000"/>
            <a:ext cx="11988000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4231748-A928-4187-9535-57E8284AF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9" name="TWBar">
            <a:extLst>
              <a:ext uri="{FF2B5EF4-FFF2-40B4-BE49-F238E27FC236}">
                <a16:creationId xmlns:a16="http://schemas.microsoft.com/office/drawing/2014/main" id="{F25224DC-B182-4DD6-BCCF-2C7C3D64F4F7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2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1" name="ColouredBanner1">
            <a:extLst>
              <a:ext uri="{FF2B5EF4-FFF2-40B4-BE49-F238E27FC236}">
                <a16:creationId xmlns:a16="http://schemas.microsoft.com/office/drawing/2014/main" id="{A2681AC0-323C-499E-813E-B7D4BE03A0E1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48496" y="4032000"/>
            <a:ext cx="3060000" cy="1008000"/>
          </a:xfrm>
          <a:solidFill>
            <a:schemeClr val="accent3"/>
          </a:solidFill>
        </p:spPr>
        <p:txBody>
          <a:bodyPr/>
          <a:lstStyle>
            <a:lvl1pPr>
              <a:spcBef>
                <a:spcPts val="300"/>
              </a:spcBef>
              <a:spcAft>
                <a:spcPts val="900"/>
              </a:spcAft>
              <a:defRPr sz="600">
                <a:solidFill>
                  <a:schemeClr val="accent3">
                    <a:lumMod val="100000"/>
                  </a:schemeClr>
                </a:solidFill>
              </a:defRPr>
            </a:lvl1pPr>
            <a:lvl2pPr>
              <a:spcAft>
                <a:spcPts val="300"/>
              </a:spcAft>
              <a:defRPr sz="600"/>
            </a:lvl2pPr>
            <a:lvl3pPr>
              <a:spcAft>
                <a:spcPts val="300"/>
              </a:spcAft>
              <a:defRPr sz="600"/>
            </a:lvl3pPr>
            <a:lvl4pPr>
              <a:spcAft>
                <a:spcPts val="300"/>
              </a:spcAft>
              <a:defRPr sz="600"/>
            </a:lvl4pPr>
            <a:lvl5pPr>
              <a:spcAft>
                <a:spcPts val="300"/>
              </a:spcAft>
              <a:defRPr sz="600"/>
            </a:lvl5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9" name="NameInfo 1">
            <a:extLst>
              <a:ext uri="{FF2B5EF4-FFF2-40B4-BE49-F238E27FC236}">
                <a16:creationId xmlns:a16="http://schemas.microsoft.com/office/drawing/2014/main" id="{D9E92152-2C62-409B-A21D-8C29B626B2B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648000" y="5148000"/>
            <a:ext cx="3059113" cy="720000"/>
          </a:xfrm>
        </p:spPr>
        <p:txBody>
          <a:bodyPr/>
          <a:lstStyle>
            <a:lvl1pPr>
              <a:spcAft>
                <a:spcPts val="0"/>
              </a:spcAft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defRPr sz="2000" b="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/>
              <a:t>[Name and </a:t>
            </a:r>
            <a:br>
              <a:rPr lang="en-GB" dirty="0"/>
            </a:br>
            <a:r>
              <a:rPr lang="en-GB" dirty="0"/>
              <a:t>job title (if required)]</a:t>
            </a:r>
          </a:p>
        </p:txBody>
      </p:sp>
      <p:sp>
        <p:nvSpPr>
          <p:cNvPr id="12" name="Picture 1">
            <a:extLst>
              <a:ext uri="{FF2B5EF4-FFF2-40B4-BE49-F238E27FC236}">
                <a16:creationId xmlns:a16="http://schemas.microsoft.com/office/drawing/2014/main" id="{7E672241-3A99-4763-8122-4161005C3B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48495" y="1980000"/>
            <a:ext cx="3060000" cy="306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ContentMain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19999" y="1980000"/>
            <a:ext cx="8604000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6" name="ContactInfo 1">
            <a:extLst>
              <a:ext uri="{FF2B5EF4-FFF2-40B4-BE49-F238E27FC236}">
                <a16:creationId xmlns:a16="http://schemas.microsoft.com/office/drawing/2014/main" id="{E0AD14DB-AC88-4DAA-B0D8-7D748CE94A9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648000" y="5976000"/>
            <a:ext cx="3060000" cy="675422"/>
          </a:xfrm>
        </p:spPr>
        <p:txBody>
          <a:bodyPr/>
          <a:lstStyle>
            <a:lvl1pPr>
              <a:spcAft>
                <a:spcPts val="0"/>
              </a:spcAft>
              <a:defRPr sz="1600"/>
            </a:lvl1pPr>
            <a:lvl2pPr>
              <a:spcBef>
                <a:spcPts val="0"/>
              </a:spcBef>
              <a:spcAft>
                <a:spcPts val="0"/>
              </a:spcAft>
              <a:defRPr sz="1600"/>
            </a:lvl2pPr>
            <a:lvl3pPr>
              <a:spcAft>
                <a:spcPts val="0"/>
              </a:spcAft>
              <a:defRPr sz="1600"/>
            </a:lvl3pPr>
            <a:lvl4pPr>
              <a:spcAft>
                <a:spcPts val="0"/>
              </a:spcAft>
              <a:defRPr sz="1600"/>
            </a:lvl4pPr>
            <a:lvl5pPr>
              <a:spcAft>
                <a:spcPts val="0"/>
              </a:spcAft>
              <a:defRPr sz="1600"/>
            </a:lvl5pPr>
          </a:lstStyle>
          <a:p>
            <a:pPr lvl="0"/>
            <a:r>
              <a:rPr lang="en-GB" dirty="0"/>
              <a:t>[Areas of expertise]</a:t>
            </a:r>
          </a:p>
        </p:txBody>
      </p:sp>
      <p:cxnSp>
        <p:nvCxnSpPr>
          <p:cNvPr id="13" name="TWBar">
            <a:extLst>
              <a:ext uri="{FF2B5EF4-FFF2-40B4-BE49-F238E27FC236}">
                <a16:creationId xmlns:a16="http://schemas.microsoft.com/office/drawing/2014/main" id="{6C43E6FD-AB40-48E5-ACD2-E65EC1786B2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C19EDFC-2A73-4ECA-965E-82778BAAC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2519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873">
          <p15:clr>
            <a:srgbClr val="FBAE40"/>
          </p15:clr>
        </p15:guide>
        <p15:guide id="2" pos="68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1" name="ColouredBanner1">
            <a:extLst>
              <a:ext uri="{FF2B5EF4-FFF2-40B4-BE49-F238E27FC236}">
                <a16:creationId xmlns:a16="http://schemas.microsoft.com/office/drawing/2014/main" id="{A2681AC0-323C-499E-813E-B7D4BE03A0E1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48496" y="4032000"/>
            <a:ext cx="3060000" cy="1008000"/>
          </a:xfrm>
          <a:solidFill>
            <a:schemeClr val="accent3"/>
          </a:solidFill>
        </p:spPr>
        <p:txBody>
          <a:bodyPr/>
          <a:lstStyle>
            <a:lvl1pPr>
              <a:spcBef>
                <a:spcPts val="300"/>
              </a:spcBef>
              <a:spcAft>
                <a:spcPts val="900"/>
              </a:spcAft>
              <a:defRPr sz="600">
                <a:solidFill>
                  <a:schemeClr val="accent3">
                    <a:lumMod val="100000"/>
                  </a:schemeClr>
                </a:solidFill>
              </a:defRPr>
            </a:lvl1pPr>
            <a:lvl2pPr>
              <a:spcAft>
                <a:spcPts val="300"/>
              </a:spcAft>
              <a:defRPr sz="600"/>
            </a:lvl2pPr>
            <a:lvl3pPr>
              <a:spcAft>
                <a:spcPts val="300"/>
              </a:spcAft>
              <a:defRPr sz="600"/>
            </a:lvl3pPr>
            <a:lvl4pPr>
              <a:spcAft>
                <a:spcPts val="300"/>
              </a:spcAft>
              <a:defRPr sz="600"/>
            </a:lvl4pPr>
            <a:lvl5pPr>
              <a:spcAft>
                <a:spcPts val="300"/>
              </a:spcAft>
              <a:defRPr sz="600"/>
            </a:lvl5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9" name="NameInfo 1">
            <a:extLst>
              <a:ext uri="{FF2B5EF4-FFF2-40B4-BE49-F238E27FC236}">
                <a16:creationId xmlns:a16="http://schemas.microsoft.com/office/drawing/2014/main" id="{D9E92152-2C62-409B-A21D-8C29B626B2B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648000" y="5148000"/>
            <a:ext cx="3059113" cy="720000"/>
          </a:xfrm>
        </p:spPr>
        <p:txBody>
          <a:bodyPr/>
          <a:lstStyle>
            <a:lvl1pPr>
              <a:spcAft>
                <a:spcPts val="0"/>
              </a:spcAft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defRPr sz="2000" b="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/>
              <a:t>[Name and </a:t>
            </a:r>
            <a:br>
              <a:rPr lang="en-GB" dirty="0"/>
            </a:br>
            <a:r>
              <a:rPr lang="en-GB" dirty="0"/>
              <a:t>job title (if required)]</a:t>
            </a:r>
          </a:p>
        </p:txBody>
      </p:sp>
      <p:sp>
        <p:nvSpPr>
          <p:cNvPr id="12" name="Picture 1">
            <a:extLst>
              <a:ext uri="{FF2B5EF4-FFF2-40B4-BE49-F238E27FC236}">
                <a16:creationId xmlns:a16="http://schemas.microsoft.com/office/drawing/2014/main" id="{7E672241-3A99-4763-8122-4161005C3B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48495" y="1980000"/>
            <a:ext cx="3060000" cy="306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ContentMain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19999" y="1980000"/>
            <a:ext cx="8604000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5893DA8B-8E00-4F3A-B933-7263CB0C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5" name="TWBar">
            <a:extLst>
              <a:ext uri="{FF2B5EF4-FFF2-40B4-BE49-F238E27FC236}">
                <a16:creationId xmlns:a16="http://schemas.microsoft.com/office/drawing/2014/main" id="{BC702955-FE3B-424D-A4C4-E1E7E9D01F8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actInfo 1">
            <a:extLst>
              <a:ext uri="{FF2B5EF4-FFF2-40B4-BE49-F238E27FC236}">
                <a16:creationId xmlns:a16="http://schemas.microsoft.com/office/drawing/2014/main" id="{E0AD14DB-AC88-4DAA-B0D8-7D748CE94A9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648000" y="5976000"/>
            <a:ext cx="3060000" cy="675422"/>
          </a:xfrm>
        </p:spPr>
        <p:txBody>
          <a:bodyPr/>
          <a:lstStyle>
            <a:lvl1pPr>
              <a:spcAft>
                <a:spcPts val="0"/>
              </a:spcAft>
              <a:defRPr sz="1600"/>
            </a:lvl1pPr>
            <a:lvl2pPr>
              <a:spcBef>
                <a:spcPts val="0"/>
              </a:spcBef>
              <a:spcAft>
                <a:spcPts val="0"/>
              </a:spcAft>
              <a:defRPr sz="1600"/>
            </a:lvl2pPr>
            <a:lvl3pPr>
              <a:spcAft>
                <a:spcPts val="0"/>
              </a:spcAft>
              <a:defRPr sz="1600"/>
            </a:lvl3pPr>
            <a:lvl4pPr>
              <a:spcAft>
                <a:spcPts val="0"/>
              </a:spcAft>
              <a:defRPr sz="1600"/>
            </a:lvl4pPr>
            <a:lvl5pPr>
              <a:spcAft>
                <a:spcPts val="0"/>
              </a:spcAft>
              <a:defRPr sz="1600"/>
            </a:lvl5pPr>
          </a:lstStyle>
          <a:p>
            <a:pPr lvl="0"/>
            <a:r>
              <a:rPr lang="en-GB" dirty="0"/>
              <a:t>[Areas of expertise]</a:t>
            </a:r>
          </a:p>
        </p:txBody>
      </p:sp>
    </p:spTree>
    <p:extLst>
      <p:ext uri="{BB962C8B-B14F-4D97-AF65-F5344CB8AC3E}">
        <p14:creationId xmlns:p14="http://schemas.microsoft.com/office/powerpoint/2010/main" val="1834499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873">
          <p15:clr>
            <a:srgbClr val="FBAE40"/>
          </p15:clr>
        </p15:guide>
        <p15:guide id="2" pos="689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30F0E746-2C17-4089-B26E-DDE00AC62B8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0DC496D3-CF07-42F7-AA44-F4715C1DA10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2" name="Picture 1">
            <a:extLst>
              <a:ext uri="{FF2B5EF4-FFF2-40B4-BE49-F238E27FC236}">
                <a16:creationId xmlns:a16="http://schemas.microsoft.com/office/drawing/2014/main" id="{636255EC-EE1E-4E62-B732-9D1450A8BD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70800" y="180000"/>
            <a:ext cx="3888000" cy="720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4041" y="1980000"/>
            <a:ext cx="7884000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70213A4F-4998-4AF7-8B7C-F1E0D323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7884000" cy="48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0" name="TWBar">
            <a:extLst>
              <a:ext uri="{FF2B5EF4-FFF2-40B4-BE49-F238E27FC236}">
                <a16:creationId xmlns:a16="http://schemas.microsoft.com/office/drawing/2014/main" id="{B783CFA6-BE70-4068-9004-6953D3B7ACC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496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16" userDrawn="1">
          <p15:clr>
            <a:srgbClr val="FBAE40"/>
          </p15:clr>
        </p15:guide>
        <p15:guide id="2" pos="5873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One column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30F0E746-2C17-4089-B26E-DDE00AC62B8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0DC496D3-CF07-42F7-AA44-F4715C1DA10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2" name="Picture 1">
            <a:extLst>
              <a:ext uri="{FF2B5EF4-FFF2-40B4-BE49-F238E27FC236}">
                <a16:creationId xmlns:a16="http://schemas.microsoft.com/office/drawing/2014/main" id="{636255EC-EE1E-4E62-B732-9D1450A8BD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70800" y="180000"/>
            <a:ext cx="3888000" cy="720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4041" y="1980000"/>
            <a:ext cx="7884000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70213A4F-4998-4AF7-8B7C-F1E0D323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7884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8" name="TWBar">
            <a:extLst>
              <a:ext uri="{FF2B5EF4-FFF2-40B4-BE49-F238E27FC236}">
                <a16:creationId xmlns:a16="http://schemas.microsoft.com/office/drawing/2014/main" id="{86EF809C-2200-46EF-BCCC-F63214D56E5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707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16">
          <p15:clr>
            <a:srgbClr val="FBAE40"/>
          </p15:clr>
        </p15:guide>
        <p15:guide id="2" pos="587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Panel">
            <a:extLst>
              <a:ext uri="{FF2B5EF4-FFF2-40B4-BE49-F238E27FC236}">
                <a16:creationId xmlns:a16="http://schemas.microsoft.com/office/drawing/2014/main" id="{DCF186F0-DE96-4FD6-B322-AED97D4601F2}"/>
              </a:ext>
            </a:extLst>
          </p:cNvPr>
          <p:cNvSpPr/>
          <p:nvPr userDrawn="1"/>
        </p:nvSpPr>
        <p:spPr>
          <a:xfrm>
            <a:off x="9370800" y="180000"/>
            <a:ext cx="389172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046C2C5B-31A6-4865-B9AD-1A91CE1293F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7BC4B555-E99A-46B5-BB71-010EFB812C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0" y="6948000"/>
            <a:ext cx="8604000" cy="180000"/>
          </a:xfrm>
        </p:spPr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3" name="Quote">
            <a:extLst>
              <a:ext uri="{FF2B5EF4-FFF2-40B4-BE49-F238E27FC236}">
                <a16:creationId xmlns:a16="http://schemas.microsoft.com/office/drawing/2014/main" id="{45067FE7-F9FF-47CD-9BE6-867A838D279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684048" y="4356000"/>
            <a:ext cx="3167679" cy="21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Picture 1">
            <a:extLst>
              <a:ext uri="{FF2B5EF4-FFF2-40B4-BE49-F238E27FC236}">
                <a16:creationId xmlns:a16="http://schemas.microsoft.com/office/drawing/2014/main" id="{636255EC-EE1E-4E62-B732-9D1450A8BD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70800" y="180000"/>
            <a:ext cx="3888000" cy="388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0000" y="1979613"/>
            <a:ext cx="7874622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39CC705A-DAFC-4040-A9C6-C333C760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4" name="TWBar">
            <a:extLst>
              <a:ext uri="{FF2B5EF4-FFF2-40B4-BE49-F238E27FC236}">
                <a16:creationId xmlns:a16="http://schemas.microsoft.com/office/drawing/2014/main" id="{31720AB2-54B7-4759-A54F-C0C93575A0D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512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16" userDrawn="1">
          <p15:clr>
            <a:srgbClr val="FBAE40"/>
          </p15:clr>
        </p15:guide>
        <p15:guide id="2" pos="5873" userDrawn="1">
          <p15:clr>
            <a:srgbClr val="FBAE40"/>
          </p15:clr>
        </p15:guide>
        <p15:guide id="3" orient="horz" pos="2562" userDrawn="1">
          <p15:clr>
            <a:srgbClr val="FBAE40"/>
          </p15:clr>
        </p15:guide>
        <p15:guide id="4" orient="horz" pos="274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One column with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Panel">
            <a:extLst>
              <a:ext uri="{FF2B5EF4-FFF2-40B4-BE49-F238E27FC236}">
                <a16:creationId xmlns:a16="http://schemas.microsoft.com/office/drawing/2014/main" id="{DCF186F0-DE96-4FD6-B322-AED97D4601F2}"/>
              </a:ext>
            </a:extLst>
          </p:cNvPr>
          <p:cNvSpPr/>
          <p:nvPr userDrawn="1"/>
        </p:nvSpPr>
        <p:spPr>
          <a:xfrm>
            <a:off x="9370800" y="180000"/>
            <a:ext cx="389172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046C2C5B-31A6-4865-B9AD-1A91CE1293F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7BC4B555-E99A-46B5-BB71-010EFB812C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0" y="6948000"/>
            <a:ext cx="8604000" cy="180000"/>
          </a:xfrm>
        </p:spPr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3" name="Quote">
            <a:extLst>
              <a:ext uri="{FF2B5EF4-FFF2-40B4-BE49-F238E27FC236}">
                <a16:creationId xmlns:a16="http://schemas.microsoft.com/office/drawing/2014/main" id="{45067FE7-F9FF-47CD-9BE6-867A838D279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684048" y="4356001"/>
            <a:ext cx="3167679" cy="21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Picture 1">
            <a:extLst>
              <a:ext uri="{FF2B5EF4-FFF2-40B4-BE49-F238E27FC236}">
                <a16:creationId xmlns:a16="http://schemas.microsoft.com/office/drawing/2014/main" id="{636255EC-EE1E-4E62-B732-9D1450A8BD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70800" y="180000"/>
            <a:ext cx="3888000" cy="388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0000" y="1979613"/>
            <a:ext cx="7874622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39CC705A-DAFC-4040-A9C6-C333C760B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1" name="TWBar">
            <a:extLst>
              <a:ext uri="{FF2B5EF4-FFF2-40B4-BE49-F238E27FC236}">
                <a16:creationId xmlns:a16="http://schemas.microsoft.com/office/drawing/2014/main" id="{905640A9-F18B-4396-9BB8-46AAC4BB0D8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210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16">
          <p15:clr>
            <a:srgbClr val="FBAE40"/>
          </p15:clr>
        </p15:guide>
        <p15:guide id="2" pos="5873">
          <p15:clr>
            <a:srgbClr val="FBAE40"/>
          </p15:clr>
        </p15:guide>
        <p15:guide id="3" orient="horz" pos="2562">
          <p15:clr>
            <a:srgbClr val="FBAE40"/>
          </p15:clr>
        </p15:guide>
        <p15:guide id="4" orient="horz" pos="274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">
            <a:extLst>
              <a:ext uri="{FF2B5EF4-FFF2-40B4-BE49-F238E27FC236}">
                <a16:creationId xmlns:a16="http://schemas.microsoft.com/office/drawing/2014/main" id="{B532EB2A-6D08-4D92-AA6B-BF64155650A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336A216D-3F9D-4A94-9B0B-62277622103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0" name="Content 2">
            <a:extLst>
              <a:ext uri="{FF2B5EF4-FFF2-40B4-BE49-F238E27FC236}">
                <a16:creationId xmlns:a16="http://schemas.microsoft.com/office/drawing/2014/main" id="{D3E9F670-AFF0-4EBA-9C78-3F2CAAA787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12000" y="1980000"/>
            <a:ext cx="5814954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0000" y="1980000"/>
            <a:ext cx="5814954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cxnSp>
        <p:nvCxnSpPr>
          <p:cNvPr id="8" name="TWBar">
            <a:extLst>
              <a:ext uri="{FF2B5EF4-FFF2-40B4-BE49-F238E27FC236}">
                <a16:creationId xmlns:a16="http://schemas.microsoft.com/office/drawing/2014/main" id="{7626E3F2-2A4F-4296-BFD4-EDF763EC58E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>
            <a:extLst>
              <a:ext uri="{FF2B5EF4-FFF2-40B4-BE49-F238E27FC236}">
                <a16:creationId xmlns:a16="http://schemas.microsoft.com/office/drawing/2014/main" id="{16C300B5-9E66-4CDF-8E0C-010C0AD5D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5401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19" userDrawn="1">
          <p15:clr>
            <a:srgbClr val="FBAE40"/>
          </p15:clr>
        </p15:guide>
        <p15:guide id="3" pos="434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">
            <a:extLst>
              <a:ext uri="{FF2B5EF4-FFF2-40B4-BE49-F238E27FC236}">
                <a16:creationId xmlns:a16="http://schemas.microsoft.com/office/drawing/2014/main" id="{B532EB2A-6D08-4D92-AA6B-BF64155650A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336A216D-3F9D-4A94-9B0B-62277622103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0" name="Content 2">
            <a:extLst>
              <a:ext uri="{FF2B5EF4-FFF2-40B4-BE49-F238E27FC236}">
                <a16:creationId xmlns:a16="http://schemas.microsoft.com/office/drawing/2014/main" id="{D3E9F670-AFF0-4EBA-9C78-3F2CAAA787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12000" y="1980000"/>
            <a:ext cx="5814954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0000" y="1980000"/>
            <a:ext cx="5814954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6C300B5-9E66-4CDF-8E0C-010C0AD5D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1" name="TWBar">
            <a:extLst>
              <a:ext uri="{FF2B5EF4-FFF2-40B4-BE49-F238E27FC236}">
                <a16:creationId xmlns:a16="http://schemas.microsoft.com/office/drawing/2014/main" id="{80A489EE-E7C4-4B3C-BDE3-93DD1E1E9FF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818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19">
          <p15:clr>
            <a:srgbClr val="FBAE40"/>
          </p15:clr>
        </p15:guide>
        <p15:guide id="3" pos="434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">
            <a:extLst>
              <a:ext uri="{FF2B5EF4-FFF2-40B4-BE49-F238E27FC236}">
                <a16:creationId xmlns:a16="http://schemas.microsoft.com/office/drawing/2014/main" id="{09C389DA-3D39-4960-9BC9-71B4030A54C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18AE95F3-8638-4633-8F7F-E7E4E89818B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0" name="Content 2">
            <a:extLst>
              <a:ext uri="{FF2B5EF4-FFF2-40B4-BE49-F238E27FC236}">
                <a16:creationId xmlns:a16="http://schemas.microsoft.com/office/drawing/2014/main" id="{D3E9F670-AFF0-4EBA-9C78-3F2CAAA787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12000" y="4068000"/>
            <a:ext cx="5814954" cy="2484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Picture 2">
            <a:extLst>
              <a:ext uri="{FF2B5EF4-FFF2-40B4-BE49-F238E27FC236}">
                <a16:creationId xmlns:a16="http://schemas.microsoft.com/office/drawing/2014/main" id="{0F4F686F-6AC4-40DC-B49C-77C90ABBBC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12000" y="1980000"/>
            <a:ext cx="5814954" cy="180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0000" y="4068000"/>
            <a:ext cx="5814954" cy="2484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Picture 1">
            <a:extLst>
              <a:ext uri="{FF2B5EF4-FFF2-40B4-BE49-F238E27FC236}">
                <a16:creationId xmlns:a16="http://schemas.microsoft.com/office/drawing/2014/main" id="{DA913BE1-6977-4FFB-9E08-516352AD7B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0000" y="1980000"/>
            <a:ext cx="5814954" cy="180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632D419-5CB0-4BAB-BC96-ECFAA134D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3" name="TWBar">
            <a:extLst>
              <a:ext uri="{FF2B5EF4-FFF2-40B4-BE49-F238E27FC236}">
                <a16:creationId xmlns:a16="http://schemas.microsoft.com/office/drawing/2014/main" id="{29BC2CA1-0B23-4EC9-92FD-0FAE6BFA4E8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120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19" userDrawn="1">
          <p15:clr>
            <a:srgbClr val="FBAE40"/>
          </p15:clr>
        </p15:guide>
        <p15:guide id="2" pos="4347" userDrawn="1">
          <p15:clr>
            <a:srgbClr val="FBAE40"/>
          </p15:clr>
        </p15:guide>
        <p15:guide id="4" orient="horz" pos="2381" userDrawn="1">
          <p15:clr>
            <a:srgbClr val="FBAE40"/>
          </p15:clr>
        </p15:guide>
        <p15:guide id="5" orient="horz" pos="256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Two column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">
            <a:extLst>
              <a:ext uri="{FF2B5EF4-FFF2-40B4-BE49-F238E27FC236}">
                <a16:creationId xmlns:a16="http://schemas.microsoft.com/office/drawing/2014/main" id="{09C389DA-3D39-4960-9BC9-71B4030A54C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18AE95F3-8638-4633-8F7F-E7E4E89818B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0" name="Content 2">
            <a:extLst>
              <a:ext uri="{FF2B5EF4-FFF2-40B4-BE49-F238E27FC236}">
                <a16:creationId xmlns:a16="http://schemas.microsoft.com/office/drawing/2014/main" id="{D3E9F670-AFF0-4EBA-9C78-3F2CAAA787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12000" y="4068000"/>
            <a:ext cx="5814954" cy="2484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Picture 2">
            <a:extLst>
              <a:ext uri="{FF2B5EF4-FFF2-40B4-BE49-F238E27FC236}">
                <a16:creationId xmlns:a16="http://schemas.microsoft.com/office/drawing/2014/main" id="{0F4F686F-6AC4-40DC-B49C-77C90ABBBC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12000" y="1980000"/>
            <a:ext cx="5814954" cy="180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0000" y="4068000"/>
            <a:ext cx="5814954" cy="2484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Picture 1">
            <a:extLst>
              <a:ext uri="{FF2B5EF4-FFF2-40B4-BE49-F238E27FC236}">
                <a16:creationId xmlns:a16="http://schemas.microsoft.com/office/drawing/2014/main" id="{DA913BE1-6977-4FFB-9E08-516352AD7B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0000" y="1980000"/>
            <a:ext cx="5814954" cy="180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632D419-5CB0-4BAB-BC96-ECFAA134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4" name="TWBar">
            <a:extLst>
              <a:ext uri="{FF2B5EF4-FFF2-40B4-BE49-F238E27FC236}">
                <a16:creationId xmlns:a16="http://schemas.microsoft.com/office/drawing/2014/main" id="{2A108250-C357-4691-897E-1D440DED455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811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19">
          <p15:clr>
            <a:srgbClr val="FBAE40"/>
          </p15:clr>
        </p15:guide>
        <p15:guide id="2" pos="4347">
          <p15:clr>
            <a:srgbClr val="FBAE40"/>
          </p15:clr>
        </p15:guide>
        <p15:guide id="4" orient="horz" pos="2381">
          <p15:clr>
            <a:srgbClr val="FBAE40"/>
          </p15:clr>
        </p15:guide>
        <p15:guide id="5" orient="horz" pos="256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61926DF3-8446-486F-BD1B-C7894C4180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365AA0FA-02A2-4CD9-9779-B2E9EA017E5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0" name="Content 3">
            <a:extLst>
              <a:ext uri="{FF2B5EF4-FFF2-40B4-BE49-F238E27FC236}">
                <a16:creationId xmlns:a16="http://schemas.microsoft.com/office/drawing/2014/main" id="{D3E9F670-AFF0-4EBA-9C78-3F2CAAA787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64000" y="1980000"/>
            <a:ext cx="3755962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Content 2">
            <a:extLst>
              <a:ext uri="{FF2B5EF4-FFF2-40B4-BE49-F238E27FC236}">
                <a16:creationId xmlns:a16="http://schemas.microsoft.com/office/drawing/2014/main" id="{27068E6D-55FE-4D29-BD22-DFC3C39BA9F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2024" y="1980000"/>
            <a:ext cx="3755962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0000" y="1980000"/>
            <a:ext cx="3755962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2E46135-197A-4422-B8A5-B6F6E069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9" name="TWBar">
            <a:extLst>
              <a:ext uri="{FF2B5EF4-FFF2-40B4-BE49-F238E27FC236}">
                <a16:creationId xmlns:a16="http://schemas.microsoft.com/office/drawing/2014/main" id="{FAF31BD7-2092-453E-8DAB-B784DD1E109F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9891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15" userDrawn="1">
          <p15:clr>
            <a:srgbClr val="FBAE40"/>
          </p15:clr>
        </p15:guide>
        <p15:guide id="2" pos="2827" userDrawn="1">
          <p15:clr>
            <a:srgbClr val="FBAE40"/>
          </p15:clr>
        </p15:guide>
        <p15:guide id="3" pos="3048" userDrawn="1">
          <p15:clr>
            <a:srgbClr val="FBAE40"/>
          </p15:clr>
        </p15:guide>
        <p15:guide id="4" pos="564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61926DF3-8446-486F-BD1B-C7894C4180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365AA0FA-02A2-4CD9-9779-B2E9EA017E5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0" name="Content 3">
            <a:extLst>
              <a:ext uri="{FF2B5EF4-FFF2-40B4-BE49-F238E27FC236}">
                <a16:creationId xmlns:a16="http://schemas.microsoft.com/office/drawing/2014/main" id="{D3E9F670-AFF0-4EBA-9C78-3F2CAAA787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64000" y="1980000"/>
            <a:ext cx="3755962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Content 2">
            <a:extLst>
              <a:ext uri="{FF2B5EF4-FFF2-40B4-BE49-F238E27FC236}">
                <a16:creationId xmlns:a16="http://schemas.microsoft.com/office/drawing/2014/main" id="{27068E6D-55FE-4D29-BD22-DFC3C39BA9F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2024" y="1980000"/>
            <a:ext cx="3755962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0000" y="1980000"/>
            <a:ext cx="3755962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2E46135-197A-4422-B8A5-B6F6E069C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2" name="TWBar">
            <a:extLst>
              <a:ext uri="{FF2B5EF4-FFF2-40B4-BE49-F238E27FC236}">
                <a16:creationId xmlns:a16="http://schemas.microsoft.com/office/drawing/2014/main" id="{11AB1EA3-4292-4D4A-B854-7084BE75EC9C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403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15">
          <p15:clr>
            <a:srgbClr val="FBAE40"/>
          </p15:clr>
        </p15:guide>
        <p15:guide id="2" pos="2827">
          <p15:clr>
            <a:srgbClr val="FBAE40"/>
          </p15:clr>
        </p15:guide>
        <p15:guide id="3" pos="3048">
          <p15:clr>
            <a:srgbClr val="FBAE40"/>
          </p15:clr>
        </p15:guide>
        <p15:guide id="4" pos="564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ADC990E7-75A0-48A6-BF87-C17D3EAC5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0" name="Content 3">
            <a:extLst>
              <a:ext uri="{FF2B5EF4-FFF2-40B4-BE49-F238E27FC236}">
                <a16:creationId xmlns:a16="http://schemas.microsoft.com/office/drawing/2014/main" id="{D3E9F670-AFF0-4EBA-9C78-3F2CAAA787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64000" y="4068000"/>
            <a:ext cx="3755962" cy="2484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3" name="Picture 3">
            <a:extLst>
              <a:ext uri="{FF2B5EF4-FFF2-40B4-BE49-F238E27FC236}">
                <a16:creationId xmlns:a16="http://schemas.microsoft.com/office/drawing/2014/main" id="{293C8FAC-20CF-459A-A7EE-138C7D9587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64000" y="1980000"/>
            <a:ext cx="3755962" cy="180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" name="Content 2">
            <a:extLst>
              <a:ext uri="{FF2B5EF4-FFF2-40B4-BE49-F238E27FC236}">
                <a16:creationId xmlns:a16="http://schemas.microsoft.com/office/drawing/2014/main" id="{27068E6D-55FE-4D29-BD22-DFC3C39BA9F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2000" y="4068000"/>
            <a:ext cx="3755962" cy="2484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4" name="Picture 2">
            <a:extLst>
              <a:ext uri="{FF2B5EF4-FFF2-40B4-BE49-F238E27FC236}">
                <a16:creationId xmlns:a16="http://schemas.microsoft.com/office/drawing/2014/main" id="{52DF9061-C574-4891-96BB-55950222A98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42024" y="1980000"/>
            <a:ext cx="3755962" cy="180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0000" y="4068000"/>
            <a:ext cx="3755962" cy="2484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Picture 1">
            <a:extLst>
              <a:ext uri="{FF2B5EF4-FFF2-40B4-BE49-F238E27FC236}">
                <a16:creationId xmlns:a16="http://schemas.microsoft.com/office/drawing/2014/main" id="{7ED2AA45-3D23-4383-B901-C0945779DC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0000" y="1980000"/>
            <a:ext cx="3755962" cy="180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D038AB7-6CF7-4790-9936-D7D396D05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5" name="TWBar">
            <a:extLst>
              <a:ext uri="{FF2B5EF4-FFF2-40B4-BE49-F238E27FC236}">
                <a16:creationId xmlns:a16="http://schemas.microsoft.com/office/drawing/2014/main" id="{56BF8C42-4412-4D4F-A6E5-E1C31040784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1372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21" userDrawn="1">
          <p15:clr>
            <a:srgbClr val="FBAE40"/>
          </p15:clr>
        </p15:guide>
        <p15:guide id="3" pos="3050" userDrawn="1">
          <p15:clr>
            <a:srgbClr val="FBAE40"/>
          </p15:clr>
        </p15:guide>
        <p15:guide id="4" pos="5415" userDrawn="1">
          <p15:clr>
            <a:srgbClr val="FBAE40"/>
          </p15:clr>
        </p15:guide>
        <p15:guide id="5" pos="5644" userDrawn="1">
          <p15:clr>
            <a:srgbClr val="FBAE40"/>
          </p15:clr>
        </p15:guide>
        <p15:guide id="6" orient="horz" pos="2562" userDrawn="1">
          <p15:clr>
            <a:srgbClr val="FBAE40"/>
          </p15:clr>
        </p15:guide>
        <p15:guide id="7" orient="horz" pos="238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Three column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ADC990E7-75A0-48A6-BF87-C17D3EAC5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0" name="Content 3">
            <a:extLst>
              <a:ext uri="{FF2B5EF4-FFF2-40B4-BE49-F238E27FC236}">
                <a16:creationId xmlns:a16="http://schemas.microsoft.com/office/drawing/2014/main" id="{D3E9F670-AFF0-4EBA-9C78-3F2CAAA787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64000" y="4068000"/>
            <a:ext cx="3755962" cy="2484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3" name="Picture 3">
            <a:extLst>
              <a:ext uri="{FF2B5EF4-FFF2-40B4-BE49-F238E27FC236}">
                <a16:creationId xmlns:a16="http://schemas.microsoft.com/office/drawing/2014/main" id="{293C8FAC-20CF-459A-A7EE-138C7D9587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64000" y="1980000"/>
            <a:ext cx="3755962" cy="180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" name="Content 2">
            <a:extLst>
              <a:ext uri="{FF2B5EF4-FFF2-40B4-BE49-F238E27FC236}">
                <a16:creationId xmlns:a16="http://schemas.microsoft.com/office/drawing/2014/main" id="{27068E6D-55FE-4D29-BD22-DFC3C39BA9F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2000" y="4068000"/>
            <a:ext cx="3755962" cy="2484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4" name="Picture 2">
            <a:extLst>
              <a:ext uri="{FF2B5EF4-FFF2-40B4-BE49-F238E27FC236}">
                <a16:creationId xmlns:a16="http://schemas.microsoft.com/office/drawing/2014/main" id="{52DF9061-C574-4891-96BB-55950222A98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42024" y="1980000"/>
            <a:ext cx="3755962" cy="180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0000" y="4068000"/>
            <a:ext cx="3755962" cy="2484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Picture 1">
            <a:extLst>
              <a:ext uri="{FF2B5EF4-FFF2-40B4-BE49-F238E27FC236}">
                <a16:creationId xmlns:a16="http://schemas.microsoft.com/office/drawing/2014/main" id="{7ED2AA45-3D23-4383-B901-C0945779DC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0000" y="1980000"/>
            <a:ext cx="3755962" cy="180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D038AB7-6CF7-4790-9936-D7D396D05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6" name="TWBar">
            <a:extLst>
              <a:ext uri="{FF2B5EF4-FFF2-40B4-BE49-F238E27FC236}">
                <a16:creationId xmlns:a16="http://schemas.microsoft.com/office/drawing/2014/main" id="{8644BAE5-5A54-40EF-9D6B-D9A63F22BCD1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091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21">
          <p15:clr>
            <a:srgbClr val="FBAE40"/>
          </p15:clr>
        </p15:guide>
        <p15:guide id="3" pos="3050">
          <p15:clr>
            <a:srgbClr val="FBAE40"/>
          </p15:clr>
        </p15:guide>
        <p15:guide id="4" pos="5415">
          <p15:clr>
            <a:srgbClr val="FBAE40"/>
          </p15:clr>
        </p15:guide>
        <p15:guide id="5" pos="5644">
          <p15:clr>
            <a:srgbClr val="FBAE40"/>
          </p15:clr>
        </p15:guide>
        <p15:guide id="6" orient="horz" pos="2562">
          <p15:clr>
            <a:srgbClr val="FBAE40"/>
          </p15:clr>
        </p15:guide>
        <p15:guide id="7" orient="horz" pos="238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thirds column with two 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">
            <a:extLst>
              <a:ext uri="{FF2B5EF4-FFF2-40B4-BE49-F238E27FC236}">
                <a16:creationId xmlns:a16="http://schemas.microsoft.com/office/drawing/2014/main" id="{0240750E-3782-47EF-A26E-5EA6009BC3E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0" y="6948000"/>
            <a:ext cx="8604000" cy="180000"/>
          </a:xfrm>
        </p:spPr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8" name="BackgroundPanel">
            <a:extLst>
              <a:ext uri="{FF2B5EF4-FFF2-40B4-BE49-F238E27FC236}">
                <a16:creationId xmlns:a16="http://schemas.microsoft.com/office/drawing/2014/main" id="{528135D9-AA2E-40E5-BE7F-5DA0D2690386}"/>
              </a:ext>
            </a:extLst>
          </p:cNvPr>
          <p:cNvSpPr/>
          <p:nvPr userDrawn="1"/>
        </p:nvSpPr>
        <p:spPr>
          <a:xfrm>
            <a:off x="9370800" y="179837"/>
            <a:ext cx="388800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3E797CB7-5E5D-4FD5-87C6-DDE5AB89DB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NewSlide_Quote1" hidden="1">
            <a:extLst>
              <a:ext uri="{FF2B5EF4-FFF2-40B4-BE49-F238E27FC236}">
                <a16:creationId xmlns:a16="http://schemas.microsoft.com/office/drawing/2014/main" id="{D3BC276E-49C9-401F-8EEE-BA3D5E080E8C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888" y="1656000"/>
            <a:ext cx="184461" cy="184515"/>
          </a:xfrm>
          <a:prstGeom prst="rect">
            <a:avLst/>
          </a:prstGeom>
        </p:spPr>
      </p:pic>
      <p:sp>
        <p:nvSpPr>
          <p:cNvPr id="14" name="Quote2">
            <a:extLst>
              <a:ext uri="{FF2B5EF4-FFF2-40B4-BE49-F238E27FC236}">
                <a16:creationId xmlns:a16="http://schemas.microsoft.com/office/drawing/2014/main" id="{4E7BF32F-9496-4D87-8558-CCCC04F7C22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84048" y="4608000"/>
            <a:ext cx="3167679" cy="1980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>
                <a:solidFill>
                  <a:schemeClr val="bg1"/>
                </a:solidFill>
              </a:defRPr>
            </a:lvl6pPr>
            <a:lvl7pPr>
              <a:buAutoNum type="alphaLcPeriod"/>
              <a:defRPr sz="1800">
                <a:solidFill>
                  <a:schemeClr val="bg1"/>
                </a:solidFill>
              </a:defRPr>
            </a:lvl7pPr>
            <a:lvl8pPr>
              <a:defRPr sz="2200">
                <a:solidFill>
                  <a:schemeClr val="bg1"/>
                </a:solidFill>
              </a:defRPr>
            </a:lvl8pPr>
            <a:lvl9pPr>
              <a:spcAft>
                <a:spcPts val="600"/>
              </a:spcAft>
              <a:defRPr sz="22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Insert the quote text and then use the quote button to apply the correct format.</a:t>
            </a:r>
          </a:p>
        </p:txBody>
      </p:sp>
      <p:pic>
        <p:nvPicPr>
          <p:cNvPr id="10" name="NewSlide_Quote2" hidden="1">
            <a:extLst>
              <a:ext uri="{FF2B5EF4-FFF2-40B4-BE49-F238E27FC236}">
                <a16:creationId xmlns:a16="http://schemas.microsoft.com/office/drawing/2014/main" id="{97B2F557-8ABB-428C-AE05-28705EB7A886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890" y="4284000"/>
            <a:ext cx="184461" cy="184515"/>
          </a:xfrm>
          <a:prstGeom prst="rect">
            <a:avLst/>
          </a:prstGeom>
        </p:spPr>
      </p:pic>
      <p:sp>
        <p:nvSpPr>
          <p:cNvPr id="13" name="Quote1">
            <a:extLst>
              <a:ext uri="{FF2B5EF4-FFF2-40B4-BE49-F238E27FC236}">
                <a16:creationId xmlns:a16="http://schemas.microsoft.com/office/drawing/2014/main" id="{CAACDEE5-B6EE-4CE3-BCAD-A4D9A2A8FED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684048" y="1980000"/>
            <a:ext cx="3167679" cy="1944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>
                <a:solidFill>
                  <a:schemeClr val="bg1"/>
                </a:solidFill>
              </a:defRPr>
            </a:lvl6pPr>
            <a:lvl7pPr>
              <a:defRPr sz="1800">
                <a:solidFill>
                  <a:schemeClr val="bg1"/>
                </a:solidFill>
              </a:defRPr>
            </a:lvl7pPr>
            <a:lvl8pPr>
              <a:defRPr sz="2200">
                <a:solidFill>
                  <a:schemeClr val="bg1"/>
                </a:solidFill>
              </a:defRPr>
            </a:lvl8pPr>
            <a:lvl9pPr>
              <a:spcAft>
                <a:spcPts val="600"/>
              </a:spcAft>
              <a:defRPr sz="22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Insert the quote text and then use the quote button to apply the correct format.</a:t>
            </a:r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0000" y="2016000"/>
            <a:ext cx="7874623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F7593D6A-32D7-4F14-8524-A9C38CE1E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7883996" cy="48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2" name="TWBar">
            <a:extLst>
              <a:ext uri="{FF2B5EF4-FFF2-40B4-BE49-F238E27FC236}">
                <a16:creationId xmlns:a16="http://schemas.microsoft.com/office/drawing/2014/main" id="{82875B75-C462-44FC-8582-8927194A96A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225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870">
          <p15:clr>
            <a:srgbClr val="FBAE40"/>
          </p15:clr>
        </p15:guide>
        <p15:guide id="2" pos="541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Two-thirds column with two 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">
            <a:extLst>
              <a:ext uri="{FF2B5EF4-FFF2-40B4-BE49-F238E27FC236}">
                <a16:creationId xmlns:a16="http://schemas.microsoft.com/office/drawing/2014/main" id="{0240750E-3782-47EF-A26E-5EA6009BC3E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0" y="6948000"/>
            <a:ext cx="8604000" cy="180000"/>
          </a:xfrm>
        </p:spPr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8" name="BackgroundPanel">
            <a:extLst>
              <a:ext uri="{FF2B5EF4-FFF2-40B4-BE49-F238E27FC236}">
                <a16:creationId xmlns:a16="http://schemas.microsoft.com/office/drawing/2014/main" id="{528135D9-AA2E-40E5-BE7F-5DA0D2690386}"/>
              </a:ext>
            </a:extLst>
          </p:cNvPr>
          <p:cNvSpPr/>
          <p:nvPr userDrawn="1"/>
        </p:nvSpPr>
        <p:spPr>
          <a:xfrm>
            <a:off x="9370800" y="179837"/>
            <a:ext cx="388800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3E797CB7-5E5D-4FD5-87C6-DDE5AB89DB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NewSlide_Quote1" hidden="1">
            <a:extLst>
              <a:ext uri="{FF2B5EF4-FFF2-40B4-BE49-F238E27FC236}">
                <a16:creationId xmlns:a16="http://schemas.microsoft.com/office/drawing/2014/main" id="{D3BC276E-49C9-401F-8EEE-BA3D5E080E8C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888" y="1656000"/>
            <a:ext cx="184461" cy="184515"/>
          </a:xfrm>
          <a:prstGeom prst="rect">
            <a:avLst/>
          </a:prstGeom>
        </p:spPr>
      </p:pic>
      <p:sp>
        <p:nvSpPr>
          <p:cNvPr id="14" name="Quote2">
            <a:extLst>
              <a:ext uri="{FF2B5EF4-FFF2-40B4-BE49-F238E27FC236}">
                <a16:creationId xmlns:a16="http://schemas.microsoft.com/office/drawing/2014/main" id="{4E7BF32F-9496-4D87-8558-CCCC04F7C22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84048" y="4608000"/>
            <a:ext cx="3167679" cy="1980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>
                <a:solidFill>
                  <a:schemeClr val="bg1"/>
                </a:solidFill>
              </a:defRPr>
            </a:lvl6pPr>
            <a:lvl7pPr>
              <a:buAutoNum type="alphaLcPeriod"/>
              <a:defRPr sz="1800">
                <a:solidFill>
                  <a:schemeClr val="bg1"/>
                </a:solidFill>
              </a:defRPr>
            </a:lvl7pPr>
            <a:lvl8pPr>
              <a:defRPr sz="2200">
                <a:solidFill>
                  <a:schemeClr val="bg1"/>
                </a:solidFill>
              </a:defRPr>
            </a:lvl8pPr>
            <a:lvl9pPr>
              <a:spcAft>
                <a:spcPts val="600"/>
              </a:spcAft>
              <a:defRPr sz="22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Insert the quote text and then use the quote button to apply the correct format.</a:t>
            </a:r>
          </a:p>
        </p:txBody>
      </p:sp>
      <p:pic>
        <p:nvPicPr>
          <p:cNvPr id="10" name="NewSlide_Quote2" hidden="1">
            <a:extLst>
              <a:ext uri="{FF2B5EF4-FFF2-40B4-BE49-F238E27FC236}">
                <a16:creationId xmlns:a16="http://schemas.microsoft.com/office/drawing/2014/main" id="{97B2F557-8ABB-428C-AE05-28705EB7A886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890" y="4284000"/>
            <a:ext cx="184461" cy="184515"/>
          </a:xfrm>
          <a:prstGeom prst="rect">
            <a:avLst/>
          </a:prstGeom>
        </p:spPr>
      </p:pic>
      <p:sp>
        <p:nvSpPr>
          <p:cNvPr id="13" name="Quote1">
            <a:extLst>
              <a:ext uri="{FF2B5EF4-FFF2-40B4-BE49-F238E27FC236}">
                <a16:creationId xmlns:a16="http://schemas.microsoft.com/office/drawing/2014/main" id="{CAACDEE5-B6EE-4CE3-BCAD-A4D9A2A8FED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684048" y="1980000"/>
            <a:ext cx="3167679" cy="1944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>
                <a:solidFill>
                  <a:schemeClr val="bg1"/>
                </a:solidFill>
              </a:defRPr>
            </a:lvl6pPr>
            <a:lvl7pPr>
              <a:defRPr sz="1800">
                <a:solidFill>
                  <a:schemeClr val="bg1"/>
                </a:solidFill>
              </a:defRPr>
            </a:lvl7pPr>
            <a:lvl8pPr>
              <a:defRPr sz="2200">
                <a:solidFill>
                  <a:schemeClr val="bg1"/>
                </a:solidFill>
              </a:defRPr>
            </a:lvl8pPr>
            <a:lvl9pPr>
              <a:spcAft>
                <a:spcPts val="600"/>
              </a:spcAft>
              <a:defRPr sz="22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Insert the quote text and then use the quote button to apply the correct format.</a:t>
            </a:r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163BA74C-852D-41EC-AB1E-470CFACE81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0000" y="2016000"/>
            <a:ext cx="7874623" cy="457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F7593D6A-32D7-4F14-8524-A9C38CE1E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7883996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5" name="TWBar">
            <a:extLst>
              <a:ext uri="{FF2B5EF4-FFF2-40B4-BE49-F238E27FC236}">
                <a16:creationId xmlns:a16="http://schemas.microsoft.com/office/drawing/2014/main" id="{1C629DDF-A379-4FFB-90FE-019453C52EEC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693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870">
          <p15:clr>
            <a:srgbClr val="FBAE40"/>
          </p15:clr>
        </p15:guide>
        <p15:guide id="2" pos="541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A47A27C-CC10-4276-806F-62D3255A3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6" name="TWBar">
            <a:extLst>
              <a:ext uri="{FF2B5EF4-FFF2-40B4-BE49-F238E27FC236}">
                <a16:creationId xmlns:a16="http://schemas.microsoft.com/office/drawing/2014/main" id="{B2D82470-559C-41C0-A279-499ED4DB360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0468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A47A27C-CC10-4276-806F-62D3255A3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7" name="TWBar">
            <a:extLst>
              <a:ext uri="{FF2B5EF4-FFF2-40B4-BE49-F238E27FC236}">
                <a16:creationId xmlns:a16="http://schemas.microsoft.com/office/drawing/2014/main" id="{2AB07C43-EAFF-470F-94FC-4ECFADF9C4B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1785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3424300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stone with table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C82023A2-DBFB-44B9-864A-35F741522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148663D7-7FAC-4035-A2CC-979FE3A6E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graphicFrame>
        <p:nvGraphicFramePr>
          <p:cNvPr id="37" name="NewSlide_TableThombstoneTop" hidden="1">
            <a:extLst>
              <a:ext uri="{FF2B5EF4-FFF2-40B4-BE49-F238E27FC236}">
                <a16:creationId xmlns:a16="http://schemas.microsoft.com/office/drawing/2014/main" id="{48857610-0F01-48E4-BD7A-F9B47D44107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997203635"/>
              </p:ext>
            </p:extLst>
          </p:nvPr>
        </p:nvGraphicFramePr>
        <p:xfrm>
          <a:off x="720000" y="1980000"/>
          <a:ext cx="12000980" cy="4572000"/>
        </p:xfrm>
        <a:graphic>
          <a:graphicData uri="http://schemas.openxmlformats.org/drawingml/2006/table">
            <a:tbl>
              <a:tblPr lastRow="1" bandRow="1">
                <a:tableStyleId>{CEF6447A-24EA-4742-A8FB-1FF040B5CEFF}</a:tableStyleId>
              </a:tblPr>
              <a:tblGrid>
                <a:gridCol w="3000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0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002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40000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2200" dirty="0"/>
                        <a:t>[Logo 1]</a:t>
                      </a:r>
                      <a:endParaRPr lang="en-GB" sz="2200" b="1" dirty="0">
                        <a:solidFill>
                          <a:schemeClr val="accent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[Logo 2]</a:t>
                      </a:r>
                      <a:endParaRPr kumimoji="0" lang="en-GB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[Logo 3]</a:t>
                      </a:r>
                      <a:endParaRPr kumimoji="0" lang="en-GB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[Logo 4]</a:t>
                      </a:r>
                      <a:endParaRPr kumimoji="0" lang="en-GB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2000"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200" dirty="0"/>
                        <a:t>[Text 1]</a:t>
                      </a:r>
                      <a:endParaRPr lang="en-GB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[Text 2]</a:t>
                      </a:r>
                      <a:endParaRPr kumimoji="0" lang="de-DE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200" dirty="0"/>
                        <a:t>[Text 3]</a:t>
                      </a:r>
                      <a:endParaRPr lang="en-GB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200" dirty="0"/>
                        <a:t>[Text 4]</a:t>
                      </a:r>
                      <a:endParaRPr lang="en-GB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TextBoxConfidential">
            <a:extLst>
              <a:ext uri="{FF2B5EF4-FFF2-40B4-BE49-F238E27FC236}">
                <a16:creationId xmlns:a16="http://schemas.microsoft.com/office/drawing/2014/main" id="{5B6F4914-AFFE-42B9-BCB1-085C25338CDF}"/>
              </a:ext>
            </a:extLst>
          </p:cNvPr>
          <p:cNvSpPr txBox="1"/>
          <p:nvPr userDrawn="1"/>
        </p:nvSpPr>
        <p:spPr>
          <a:xfrm>
            <a:off x="720000" y="6660000"/>
            <a:ext cx="11991928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treat all transactions and client names as confidential.</a:t>
            </a:r>
            <a:endParaRPr lang="en-GB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E9FE68C-220B-454F-8C97-E246E5588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9" name="TWBar">
            <a:extLst>
              <a:ext uri="{FF2B5EF4-FFF2-40B4-BE49-F238E27FC236}">
                <a16:creationId xmlns:a16="http://schemas.microsoft.com/office/drawing/2014/main" id="{2FB5F566-C0D7-4C60-BB86-1909D3628D5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953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Tombstone with table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C82023A2-DBFB-44B9-864A-35F741522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148663D7-7FAC-4035-A2CC-979FE3A6E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graphicFrame>
        <p:nvGraphicFramePr>
          <p:cNvPr id="37" name="NewSlide_TableThombstoneTop" hidden="1">
            <a:extLst>
              <a:ext uri="{FF2B5EF4-FFF2-40B4-BE49-F238E27FC236}">
                <a16:creationId xmlns:a16="http://schemas.microsoft.com/office/drawing/2014/main" id="{48857610-0F01-48E4-BD7A-F9B47D44107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403930481"/>
              </p:ext>
            </p:extLst>
          </p:nvPr>
        </p:nvGraphicFramePr>
        <p:xfrm>
          <a:off x="720000" y="1980000"/>
          <a:ext cx="12000980" cy="4572000"/>
        </p:xfrm>
        <a:graphic>
          <a:graphicData uri="http://schemas.openxmlformats.org/drawingml/2006/table">
            <a:tbl>
              <a:tblPr lastRow="1" bandRow="1">
                <a:tableStyleId>{CEF6447A-24EA-4742-A8FB-1FF040B5CEFF}</a:tableStyleId>
              </a:tblPr>
              <a:tblGrid>
                <a:gridCol w="3000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0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002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40000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2200" dirty="0"/>
                        <a:t>[Logo 1]</a:t>
                      </a:r>
                      <a:endParaRPr lang="en-GB" sz="2200" b="1" dirty="0">
                        <a:solidFill>
                          <a:schemeClr val="accent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[Logo 2]</a:t>
                      </a:r>
                      <a:endParaRPr kumimoji="0" lang="en-GB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[Logo 3]</a:t>
                      </a:r>
                      <a:endParaRPr kumimoji="0" lang="en-GB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[Logo 4]</a:t>
                      </a:r>
                      <a:endParaRPr kumimoji="0" lang="en-GB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2000"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200" dirty="0"/>
                        <a:t>[Text 1]</a:t>
                      </a:r>
                      <a:endParaRPr lang="en-GB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[Text 2]</a:t>
                      </a:r>
                      <a:endParaRPr kumimoji="0" lang="de-DE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200" dirty="0"/>
                        <a:t>[Text 3]</a:t>
                      </a:r>
                      <a:endParaRPr lang="en-GB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200" dirty="0"/>
                        <a:t>[Text 4]</a:t>
                      </a:r>
                      <a:endParaRPr lang="en-GB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TextBoxConfidential">
            <a:extLst>
              <a:ext uri="{FF2B5EF4-FFF2-40B4-BE49-F238E27FC236}">
                <a16:creationId xmlns:a16="http://schemas.microsoft.com/office/drawing/2014/main" id="{5B6F4914-AFFE-42B9-BCB1-085C25338CDF}"/>
              </a:ext>
            </a:extLst>
          </p:cNvPr>
          <p:cNvSpPr txBox="1"/>
          <p:nvPr userDrawn="1"/>
        </p:nvSpPr>
        <p:spPr>
          <a:xfrm>
            <a:off x="720000" y="6660000"/>
            <a:ext cx="11991928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treat all transactions and client names as confidential.</a:t>
            </a:r>
            <a:endParaRPr lang="en-GB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E9FE68C-220B-454F-8C97-E246E558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8" name="TWBar">
            <a:extLst>
              <a:ext uri="{FF2B5EF4-FFF2-40B4-BE49-F238E27FC236}">
                <a16:creationId xmlns:a16="http://schemas.microsoft.com/office/drawing/2014/main" id="{D8A27E6F-F8B4-4C5D-B1F5-EBBC64C74311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1040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stone with table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C82023A2-DBFB-44B9-864A-35F741522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148663D7-7FAC-4035-A2CC-979FE3A6E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graphicFrame>
        <p:nvGraphicFramePr>
          <p:cNvPr id="37" name="NewSlide_TableThombstoneTop" hidden="1">
            <a:extLst>
              <a:ext uri="{FF2B5EF4-FFF2-40B4-BE49-F238E27FC236}">
                <a16:creationId xmlns:a16="http://schemas.microsoft.com/office/drawing/2014/main" id="{48857610-0F01-48E4-BD7A-F9B47D44107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813690871"/>
              </p:ext>
            </p:extLst>
          </p:nvPr>
        </p:nvGraphicFramePr>
        <p:xfrm>
          <a:off x="2221255" y="1980000"/>
          <a:ext cx="9000735" cy="4572000"/>
        </p:xfrm>
        <a:graphic>
          <a:graphicData uri="http://schemas.openxmlformats.org/drawingml/2006/table">
            <a:tbl>
              <a:tblPr lastRow="1" bandRow="1">
                <a:tableStyleId>{CEF6447A-24EA-4742-A8FB-1FF040B5CEFF}</a:tableStyleId>
              </a:tblPr>
              <a:tblGrid>
                <a:gridCol w="3000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0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40000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2200" dirty="0"/>
                        <a:t>[Logo 1]</a:t>
                      </a:r>
                      <a:endParaRPr lang="en-GB" sz="2200" b="1" dirty="0">
                        <a:solidFill>
                          <a:schemeClr val="accent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[Logo 2]</a:t>
                      </a:r>
                      <a:endParaRPr kumimoji="0" lang="en-GB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[Logo 3]</a:t>
                      </a:r>
                      <a:endParaRPr kumimoji="0" lang="en-GB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2000"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200" dirty="0"/>
                        <a:t>[Text 1]</a:t>
                      </a:r>
                      <a:endParaRPr lang="en-GB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[Text 2]</a:t>
                      </a:r>
                      <a:endParaRPr kumimoji="0" lang="de-DE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200" dirty="0"/>
                        <a:t>[Text 3]</a:t>
                      </a:r>
                      <a:endParaRPr lang="en-GB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TextBoxConfidential">
            <a:extLst>
              <a:ext uri="{FF2B5EF4-FFF2-40B4-BE49-F238E27FC236}">
                <a16:creationId xmlns:a16="http://schemas.microsoft.com/office/drawing/2014/main" id="{5B6F4914-AFFE-42B9-BCB1-085C25338CDF}"/>
              </a:ext>
            </a:extLst>
          </p:cNvPr>
          <p:cNvSpPr txBox="1"/>
          <p:nvPr userDrawn="1"/>
        </p:nvSpPr>
        <p:spPr>
          <a:xfrm>
            <a:off x="720000" y="6660000"/>
            <a:ext cx="11991928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treat all transactions and client names as confidential.</a:t>
            </a:r>
            <a:endParaRPr lang="en-GB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E9FE68C-220B-454F-8C97-E246E5588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9" name="TWBar">
            <a:extLst>
              <a:ext uri="{FF2B5EF4-FFF2-40B4-BE49-F238E27FC236}">
                <a16:creationId xmlns:a16="http://schemas.microsoft.com/office/drawing/2014/main" id="{2FB5F566-C0D7-4C60-BB86-1909D3628D5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8347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Tombstone with table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C82023A2-DBFB-44B9-864A-35F741522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148663D7-7FAC-4035-A2CC-979FE3A6E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graphicFrame>
        <p:nvGraphicFramePr>
          <p:cNvPr id="37" name="NewSlide_TableThombstoneTop" hidden="1">
            <a:extLst>
              <a:ext uri="{FF2B5EF4-FFF2-40B4-BE49-F238E27FC236}">
                <a16:creationId xmlns:a16="http://schemas.microsoft.com/office/drawing/2014/main" id="{48857610-0F01-48E4-BD7A-F9B47D44107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98164165"/>
              </p:ext>
            </p:extLst>
          </p:nvPr>
        </p:nvGraphicFramePr>
        <p:xfrm>
          <a:off x="2221255" y="1980000"/>
          <a:ext cx="9000735" cy="4572000"/>
        </p:xfrm>
        <a:graphic>
          <a:graphicData uri="http://schemas.openxmlformats.org/drawingml/2006/table">
            <a:tbl>
              <a:tblPr lastRow="1" bandRow="1">
                <a:tableStyleId>{CEF6447A-24EA-4742-A8FB-1FF040B5CEFF}</a:tableStyleId>
              </a:tblPr>
              <a:tblGrid>
                <a:gridCol w="3000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0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40000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2200" dirty="0"/>
                        <a:t>[Logo 1]</a:t>
                      </a:r>
                      <a:endParaRPr lang="en-GB" sz="2200" b="1" dirty="0">
                        <a:solidFill>
                          <a:schemeClr val="accent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[Logo 2]</a:t>
                      </a:r>
                      <a:endParaRPr kumimoji="0" lang="en-GB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[Logo 3]</a:t>
                      </a:r>
                      <a:endParaRPr kumimoji="0" lang="en-GB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2000"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200" dirty="0"/>
                        <a:t>[Text 1]</a:t>
                      </a:r>
                      <a:endParaRPr lang="en-GB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[Text 2]</a:t>
                      </a:r>
                      <a:endParaRPr kumimoji="0" lang="de-DE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200" dirty="0"/>
                        <a:t>[Text 3]</a:t>
                      </a:r>
                      <a:endParaRPr lang="en-GB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TextBoxConfidential">
            <a:extLst>
              <a:ext uri="{FF2B5EF4-FFF2-40B4-BE49-F238E27FC236}">
                <a16:creationId xmlns:a16="http://schemas.microsoft.com/office/drawing/2014/main" id="{5B6F4914-AFFE-42B9-BCB1-085C25338CDF}"/>
              </a:ext>
            </a:extLst>
          </p:cNvPr>
          <p:cNvSpPr txBox="1"/>
          <p:nvPr userDrawn="1"/>
        </p:nvSpPr>
        <p:spPr>
          <a:xfrm>
            <a:off x="720000" y="6660000"/>
            <a:ext cx="11991928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treat all transactions and client names as confidential.</a:t>
            </a:r>
            <a:endParaRPr lang="en-GB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E9FE68C-220B-454F-8C97-E246E558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8" name="TWBar">
            <a:extLst>
              <a:ext uri="{FF2B5EF4-FFF2-40B4-BE49-F238E27FC236}">
                <a16:creationId xmlns:a16="http://schemas.microsoft.com/office/drawing/2014/main" id="{1461980F-BDA1-49C9-8911-0AA9EC41407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6249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stone with table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C82023A2-DBFB-44B9-864A-35F741522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148663D7-7FAC-4035-A2CC-979FE3A6E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graphicFrame>
        <p:nvGraphicFramePr>
          <p:cNvPr id="37" name="NewSlide_TableThombstoneTop" hidden="1">
            <a:extLst>
              <a:ext uri="{FF2B5EF4-FFF2-40B4-BE49-F238E27FC236}">
                <a16:creationId xmlns:a16="http://schemas.microsoft.com/office/drawing/2014/main" id="{48857610-0F01-48E4-BD7A-F9B47D44107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951372407"/>
              </p:ext>
            </p:extLst>
          </p:nvPr>
        </p:nvGraphicFramePr>
        <p:xfrm>
          <a:off x="3722516" y="1966352"/>
          <a:ext cx="6000490" cy="4572000"/>
        </p:xfrm>
        <a:graphic>
          <a:graphicData uri="http://schemas.openxmlformats.org/drawingml/2006/table">
            <a:tbl>
              <a:tblPr lastRow="1" bandRow="1">
                <a:tableStyleId>{CEF6447A-24EA-4742-A8FB-1FF040B5CEFF}</a:tableStyleId>
              </a:tblPr>
              <a:tblGrid>
                <a:gridCol w="3000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40000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2200" dirty="0"/>
                        <a:t>[Logo 1]</a:t>
                      </a:r>
                      <a:endParaRPr lang="en-GB" sz="2200" b="1" dirty="0">
                        <a:solidFill>
                          <a:schemeClr val="accent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[Logo 2]</a:t>
                      </a:r>
                      <a:endParaRPr kumimoji="0" lang="en-GB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2000"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200" dirty="0"/>
                        <a:t>[Text 1]</a:t>
                      </a:r>
                      <a:endParaRPr lang="en-GB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[Text 2]</a:t>
                      </a:r>
                      <a:endParaRPr kumimoji="0" lang="de-DE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TextBoxConfidential">
            <a:extLst>
              <a:ext uri="{FF2B5EF4-FFF2-40B4-BE49-F238E27FC236}">
                <a16:creationId xmlns:a16="http://schemas.microsoft.com/office/drawing/2014/main" id="{5B6F4914-AFFE-42B9-BCB1-085C25338CDF}"/>
              </a:ext>
            </a:extLst>
          </p:cNvPr>
          <p:cNvSpPr txBox="1"/>
          <p:nvPr userDrawn="1"/>
        </p:nvSpPr>
        <p:spPr>
          <a:xfrm>
            <a:off x="720000" y="6660000"/>
            <a:ext cx="11991928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treat all transactions and client names as confidential.</a:t>
            </a:r>
            <a:endParaRPr lang="en-GB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E9FE68C-220B-454F-8C97-E246E5588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9" name="TWBar">
            <a:extLst>
              <a:ext uri="{FF2B5EF4-FFF2-40B4-BE49-F238E27FC236}">
                <a16:creationId xmlns:a16="http://schemas.microsoft.com/office/drawing/2014/main" id="{2FB5F566-C0D7-4C60-BB86-1909D3628D5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87152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Tombstone with table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C82023A2-DBFB-44B9-864A-35F741522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148663D7-7FAC-4035-A2CC-979FE3A6E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graphicFrame>
        <p:nvGraphicFramePr>
          <p:cNvPr id="37" name="NewSlide_TableThombstoneTop" hidden="1">
            <a:extLst>
              <a:ext uri="{FF2B5EF4-FFF2-40B4-BE49-F238E27FC236}">
                <a16:creationId xmlns:a16="http://schemas.microsoft.com/office/drawing/2014/main" id="{48857610-0F01-48E4-BD7A-F9B47D44107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448535410"/>
              </p:ext>
            </p:extLst>
          </p:nvPr>
        </p:nvGraphicFramePr>
        <p:xfrm>
          <a:off x="3722516" y="1966352"/>
          <a:ext cx="6000490" cy="4572000"/>
        </p:xfrm>
        <a:graphic>
          <a:graphicData uri="http://schemas.openxmlformats.org/drawingml/2006/table">
            <a:tbl>
              <a:tblPr lastRow="1" bandRow="1">
                <a:tableStyleId>{CEF6447A-24EA-4742-A8FB-1FF040B5CEFF}</a:tableStyleId>
              </a:tblPr>
              <a:tblGrid>
                <a:gridCol w="3000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40000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2200" dirty="0"/>
                        <a:t>[Logo 1]</a:t>
                      </a:r>
                      <a:endParaRPr lang="en-GB" sz="2200" b="1" dirty="0">
                        <a:solidFill>
                          <a:schemeClr val="accent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[Logo 2]</a:t>
                      </a:r>
                      <a:endParaRPr kumimoji="0" lang="en-GB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2000"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200" dirty="0"/>
                        <a:t>[Text 1]</a:t>
                      </a:r>
                      <a:endParaRPr lang="en-GB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tc>
                  <a:txBody>
                    <a:bodyPr/>
                    <a:lstStyle/>
                    <a:p>
                      <a:pPr marL="0" marR="0" lvl="0" indent="0" algn="l" defTabSz="801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[Text 2]</a:t>
                      </a:r>
                      <a:endParaRPr kumimoji="0" lang="de-DE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942" marR="11494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TextBoxConfidential">
            <a:extLst>
              <a:ext uri="{FF2B5EF4-FFF2-40B4-BE49-F238E27FC236}">
                <a16:creationId xmlns:a16="http://schemas.microsoft.com/office/drawing/2014/main" id="{5B6F4914-AFFE-42B9-BCB1-085C25338CDF}"/>
              </a:ext>
            </a:extLst>
          </p:cNvPr>
          <p:cNvSpPr txBox="1"/>
          <p:nvPr userDrawn="1"/>
        </p:nvSpPr>
        <p:spPr>
          <a:xfrm>
            <a:off x="720000" y="6660000"/>
            <a:ext cx="11991928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treat all transactions and client names as confidential.</a:t>
            </a:r>
            <a:endParaRPr lang="en-GB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E9FE68C-220B-454F-8C97-E246E558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8" name="TWBar">
            <a:extLst>
              <a:ext uri="{FF2B5EF4-FFF2-40B4-BE49-F238E27FC236}">
                <a16:creationId xmlns:a16="http://schemas.microsoft.com/office/drawing/2014/main" id="{47200587-DD70-4636-9FC4-0C38E901E28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0524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2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27" name="ColouredBanner2">
            <a:extLst>
              <a:ext uri="{FF2B5EF4-FFF2-40B4-BE49-F238E27FC236}">
                <a16:creationId xmlns:a16="http://schemas.microsoft.com/office/drawing/2014/main" id="{EECE6AF5-4EE1-4C79-A678-6A1EF6104658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899884" y="3364794"/>
            <a:ext cx="1908000" cy="540000"/>
          </a:xfrm>
          <a:solidFill>
            <a:srgbClr val="141B4D"/>
          </a:solidFill>
        </p:spPr>
        <p:txBody>
          <a:bodyPr/>
          <a:lstStyle>
            <a:lvl1pPr>
              <a:spcBef>
                <a:spcPts val="300"/>
              </a:spcBef>
              <a:spcAft>
                <a:spcPts val="900"/>
              </a:spcAft>
              <a:defRPr sz="600">
                <a:solidFill>
                  <a:srgbClr val="141B4D"/>
                </a:solidFill>
              </a:defRPr>
            </a:lvl1pPr>
            <a:lvl2pPr>
              <a:spcAft>
                <a:spcPts val="300"/>
              </a:spcAft>
              <a:defRPr sz="600"/>
            </a:lvl2pPr>
            <a:lvl3pPr>
              <a:spcAft>
                <a:spcPts val="300"/>
              </a:spcAft>
              <a:defRPr sz="600"/>
            </a:lvl3pPr>
            <a:lvl4pPr>
              <a:spcAft>
                <a:spcPts val="300"/>
              </a:spcAft>
              <a:defRPr sz="600"/>
            </a:lvl4pPr>
            <a:lvl5pPr>
              <a:spcAft>
                <a:spcPts val="300"/>
              </a:spcAft>
              <a:defRPr sz="600"/>
            </a:lvl5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22" name="Contact Info 2">
            <a:extLst>
              <a:ext uri="{FF2B5EF4-FFF2-40B4-BE49-F238E27FC236}">
                <a16:creationId xmlns:a16="http://schemas.microsoft.com/office/drawing/2014/main" id="{9D93E7D9-C4A9-4BCA-9A74-C1A8EE2D6238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106462" y="3492000"/>
            <a:ext cx="3610848" cy="432000"/>
          </a:xfrm>
        </p:spPr>
        <p:txBody>
          <a:bodyPr/>
          <a:lstStyle>
            <a:lvl1pPr>
              <a:spcAft>
                <a:spcPts val="0"/>
              </a:spcAft>
              <a:defRPr sz="1400"/>
            </a:lvl1pPr>
            <a:lvl2pPr>
              <a:spcBef>
                <a:spcPts val="0"/>
              </a:spcBef>
              <a:spcAft>
                <a:spcPts val="0"/>
              </a:spcAft>
              <a:defRPr sz="1400"/>
            </a:lvl2pPr>
            <a:lvl3pPr>
              <a:spcAft>
                <a:spcPts val="0"/>
              </a:spcAft>
              <a:defRPr sz="1400"/>
            </a:lvl3pPr>
            <a:lvl4pPr>
              <a:spcAft>
                <a:spcPts val="0"/>
              </a:spcAft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[Contact number</a:t>
            </a:r>
            <a:br>
              <a:rPr lang="en-GB" dirty="0"/>
            </a:br>
            <a:r>
              <a:rPr lang="en-GB" dirty="0"/>
              <a:t>Email]</a:t>
            </a:r>
          </a:p>
        </p:txBody>
      </p:sp>
      <p:sp>
        <p:nvSpPr>
          <p:cNvPr id="81" name="ProfileInfo 2">
            <a:extLst>
              <a:ext uri="{FF2B5EF4-FFF2-40B4-BE49-F238E27FC236}">
                <a16:creationId xmlns:a16="http://schemas.microsoft.com/office/drawing/2014/main" id="{41C0747C-C456-4295-A907-3E5392012A3C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6901015" y="4175675"/>
            <a:ext cx="5814954" cy="2376325"/>
          </a:xfrm>
        </p:spPr>
        <p:txBody>
          <a:bodyPr/>
          <a:lstStyle>
            <a:lvl1pPr>
              <a:spcAft>
                <a:spcPts val="0"/>
              </a:spcAft>
              <a:defRPr/>
            </a:lvl1pPr>
          </a:lstStyle>
          <a:p>
            <a:pPr lvl="0"/>
            <a:r>
              <a:rPr lang="en-GB" dirty="0"/>
              <a:t>Click to edit text styles</a:t>
            </a:r>
          </a:p>
        </p:txBody>
      </p:sp>
      <p:sp>
        <p:nvSpPr>
          <p:cNvPr id="20" name="NameInfo 2">
            <a:extLst>
              <a:ext uri="{FF2B5EF4-FFF2-40B4-BE49-F238E27FC236}">
                <a16:creationId xmlns:a16="http://schemas.microsoft.com/office/drawing/2014/main" id="{A2B4CF96-CB60-4718-A6EE-0023E506A03D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094788" y="2844000"/>
            <a:ext cx="3622675" cy="540000"/>
          </a:xfrm>
        </p:spPr>
        <p:txBody>
          <a:bodyPr/>
          <a:lstStyle>
            <a:lvl1pPr>
              <a:spcAft>
                <a:spcPts val="0"/>
              </a:spcAft>
              <a:defRPr sz="1600" b="1" i="0"/>
            </a:lvl1pPr>
            <a:lvl2pPr>
              <a:spcBef>
                <a:spcPts val="0"/>
              </a:spcBef>
              <a:spcAft>
                <a:spcPts val="0"/>
              </a:spcAft>
              <a:defRPr sz="1600" b="0"/>
            </a:lvl2pPr>
            <a:lvl3pPr>
              <a:spcAft>
                <a:spcPts val="0"/>
              </a:spcAft>
              <a:defRPr sz="1600"/>
            </a:lvl3pPr>
            <a:lvl4pPr>
              <a:spcAft>
                <a:spcPts val="0"/>
              </a:spcAft>
              <a:defRPr sz="1600"/>
            </a:lvl4pPr>
            <a:lvl5pPr>
              <a:spcAft>
                <a:spcPts val="0"/>
              </a:spcAft>
              <a:defRPr sz="1600"/>
            </a:lvl5pPr>
          </a:lstStyle>
          <a:p>
            <a:pPr lvl="0"/>
            <a:r>
              <a:rPr lang="en-GB" dirty="0"/>
              <a:t>[Name and </a:t>
            </a:r>
            <a:br>
              <a:rPr lang="en-GB" dirty="0"/>
            </a:br>
            <a:r>
              <a:rPr lang="en-GB" dirty="0"/>
              <a:t>job title (if required)]</a:t>
            </a:r>
          </a:p>
        </p:txBody>
      </p:sp>
      <p:sp>
        <p:nvSpPr>
          <p:cNvPr id="30" name="Picture 2">
            <a:extLst>
              <a:ext uri="{FF2B5EF4-FFF2-40B4-BE49-F238E27FC236}">
                <a16:creationId xmlns:a16="http://schemas.microsoft.com/office/drawing/2014/main" id="{269052DF-F8EC-4EFD-8D76-4A2D31BCB00B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6900449" y="1996794"/>
            <a:ext cx="1908000" cy="190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2" name="ColouredBanner1">
            <a:extLst>
              <a:ext uri="{FF2B5EF4-FFF2-40B4-BE49-F238E27FC236}">
                <a16:creationId xmlns:a16="http://schemas.microsoft.com/office/drawing/2014/main" id="{6F3CCDAD-A515-4F0F-AD4F-070240F4CD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723806" y="3364794"/>
            <a:ext cx="1908000" cy="540000"/>
          </a:xfrm>
          <a:solidFill>
            <a:srgbClr val="00C389"/>
          </a:solidFill>
        </p:spPr>
        <p:txBody>
          <a:bodyPr/>
          <a:lstStyle>
            <a:lvl1pPr>
              <a:spcBef>
                <a:spcPts val="300"/>
              </a:spcBef>
              <a:spcAft>
                <a:spcPts val="900"/>
              </a:spcAft>
              <a:defRPr sz="600">
                <a:solidFill>
                  <a:schemeClr val="accent3">
                    <a:lumMod val="100000"/>
                  </a:schemeClr>
                </a:solidFill>
              </a:defRPr>
            </a:lvl1pPr>
            <a:lvl2pPr>
              <a:spcAft>
                <a:spcPts val="300"/>
              </a:spcAft>
              <a:defRPr sz="600"/>
            </a:lvl2pPr>
            <a:lvl3pPr>
              <a:spcAft>
                <a:spcPts val="300"/>
              </a:spcAft>
              <a:defRPr sz="600"/>
            </a:lvl3pPr>
            <a:lvl4pPr>
              <a:spcAft>
                <a:spcPts val="300"/>
              </a:spcAft>
              <a:defRPr sz="600"/>
            </a:lvl4pPr>
            <a:lvl5pPr>
              <a:spcAft>
                <a:spcPts val="300"/>
              </a:spcAft>
              <a:defRPr sz="600"/>
            </a:lvl5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71" name="ProfileInfo1">
            <a:extLst>
              <a:ext uri="{FF2B5EF4-FFF2-40B4-BE49-F238E27FC236}">
                <a16:creationId xmlns:a16="http://schemas.microsoft.com/office/drawing/2014/main" id="{2FEBE8B4-8CEC-4CDD-AFE6-E1F16C11551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24041" y="4176000"/>
            <a:ext cx="5814954" cy="2376000"/>
          </a:xfrm>
        </p:spPr>
        <p:txBody>
          <a:bodyPr/>
          <a:lstStyle/>
          <a:p>
            <a:pPr lvl="0"/>
            <a:r>
              <a:rPr lang="en-GB" dirty="0"/>
              <a:t>Click to edit text styles</a:t>
            </a:r>
          </a:p>
        </p:txBody>
      </p:sp>
      <p:sp>
        <p:nvSpPr>
          <p:cNvPr id="7" name="Contact Info 1">
            <a:extLst>
              <a:ext uri="{FF2B5EF4-FFF2-40B4-BE49-F238E27FC236}">
                <a16:creationId xmlns:a16="http://schemas.microsoft.com/office/drawing/2014/main" id="{E3A26CAE-491A-4404-BFFC-784B29CCAB8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927912" y="3492000"/>
            <a:ext cx="3610848" cy="432000"/>
          </a:xfrm>
        </p:spPr>
        <p:txBody>
          <a:bodyPr/>
          <a:lstStyle>
            <a:lvl1pPr>
              <a:spcAft>
                <a:spcPts val="0"/>
              </a:spcAft>
              <a:defRPr sz="1400"/>
            </a:lvl1pPr>
            <a:lvl2pPr>
              <a:spcBef>
                <a:spcPts val="0"/>
              </a:spcBef>
              <a:spcAft>
                <a:spcPts val="0"/>
              </a:spcAft>
              <a:defRPr sz="1400"/>
            </a:lvl2pPr>
            <a:lvl3pPr>
              <a:spcAft>
                <a:spcPts val="0"/>
              </a:spcAft>
              <a:defRPr sz="1400"/>
            </a:lvl3pPr>
            <a:lvl4pPr>
              <a:spcAft>
                <a:spcPts val="0"/>
              </a:spcAft>
              <a:defRPr sz="1400"/>
            </a:lvl4pPr>
            <a:lvl5pPr>
              <a:spcAft>
                <a:spcPts val="0"/>
              </a:spcAft>
              <a:defRPr sz="1400"/>
            </a:lvl5pPr>
          </a:lstStyle>
          <a:p>
            <a:pPr lvl="0"/>
            <a:r>
              <a:rPr lang="en-GB" dirty="0"/>
              <a:t>[Contact number</a:t>
            </a:r>
            <a:br>
              <a:rPr lang="en-GB" dirty="0"/>
            </a:br>
            <a:r>
              <a:rPr lang="en-GB" dirty="0"/>
              <a:t>Email]</a:t>
            </a:r>
          </a:p>
        </p:txBody>
      </p:sp>
      <p:sp>
        <p:nvSpPr>
          <p:cNvPr id="5" name="NameInfo 1">
            <a:extLst>
              <a:ext uri="{FF2B5EF4-FFF2-40B4-BE49-F238E27FC236}">
                <a16:creationId xmlns:a16="http://schemas.microsoft.com/office/drawing/2014/main" id="{2A787BC8-3139-42B4-A4E6-B570046B46E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916238" y="2844000"/>
            <a:ext cx="3622675" cy="540000"/>
          </a:xfrm>
        </p:spPr>
        <p:txBody>
          <a:bodyPr/>
          <a:lstStyle>
            <a:lvl1pPr>
              <a:spcAft>
                <a:spcPts val="0"/>
              </a:spcAft>
              <a:defRPr sz="1600" b="1"/>
            </a:lvl1pPr>
            <a:lvl2pPr>
              <a:spcBef>
                <a:spcPts val="0"/>
              </a:spcBef>
              <a:spcAft>
                <a:spcPts val="0"/>
              </a:spcAft>
              <a:defRPr sz="1600" b="0"/>
            </a:lvl2pPr>
            <a:lvl3pPr>
              <a:spcAft>
                <a:spcPts val="0"/>
              </a:spcAft>
              <a:defRPr sz="1600"/>
            </a:lvl3pPr>
            <a:lvl4pPr>
              <a:spcAft>
                <a:spcPts val="0"/>
              </a:spcAft>
              <a:defRPr sz="1600"/>
            </a:lvl4pPr>
            <a:lvl5pPr>
              <a:spcAft>
                <a:spcPts val="0"/>
              </a:spcAft>
              <a:defRPr sz="1600"/>
            </a:lvl5pPr>
          </a:lstStyle>
          <a:p>
            <a:pPr lvl="0"/>
            <a:r>
              <a:rPr lang="en-GB" dirty="0"/>
              <a:t>[Name and </a:t>
            </a:r>
            <a:br>
              <a:rPr lang="en-GB" dirty="0"/>
            </a:br>
            <a:r>
              <a:rPr lang="en-GB" dirty="0"/>
              <a:t>job title (if required)]</a:t>
            </a:r>
          </a:p>
        </p:txBody>
      </p:sp>
      <p:sp>
        <p:nvSpPr>
          <p:cNvPr id="12" name="Picture 1">
            <a:extLst>
              <a:ext uri="{FF2B5EF4-FFF2-40B4-BE49-F238E27FC236}">
                <a16:creationId xmlns:a16="http://schemas.microsoft.com/office/drawing/2014/main" id="{E35C666F-64AE-4C02-BF58-4A7ED89BB62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4371" y="1997069"/>
            <a:ext cx="1908000" cy="190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CC2B3E2-2832-46E0-B9FB-37123C77B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8" name="TWBar">
            <a:extLst>
              <a:ext uri="{FF2B5EF4-FFF2-40B4-BE49-F238E27FC236}">
                <a16:creationId xmlns:a16="http://schemas.microsoft.com/office/drawing/2014/main" id="{22B0EF6B-E4B5-4966-93D6-CD34E8CF30AF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8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119">
          <p15:clr>
            <a:srgbClr val="FBAE40"/>
          </p15:clr>
        </p15:guide>
        <p15:guide id="6" pos="4347">
          <p15:clr>
            <a:srgbClr val="FBAE40"/>
          </p15:clr>
        </p15:guide>
        <p15:guide id="12" orient="horz" pos="2268">
          <p15:clr>
            <a:srgbClr val="FBAE40"/>
          </p15:clr>
        </p15:guide>
        <p15:guide id="13" orient="horz" pos="2426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CV 2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27" name="ColouredBanner2">
            <a:extLst>
              <a:ext uri="{FF2B5EF4-FFF2-40B4-BE49-F238E27FC236}">
                <a16:creationId xmlns:a16="http://schemas.microsoft.com/office/drawing/2014/main" id="{EECE6AF5-4EE1-4C79-A678-6A1EF6104658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899884" y="3364794"/>
            <a:ext cx="1908000" cy="540000"/>
          </a:xfrm>
          <a:solidFill>
            <a:srgbClr val="141B4D"/>
          </a:solidFill>
        </p:spPr>
        <p:txBody>
          <a:bodyPr/>
          <a:lstStyle>
            <a:lvl1pPr>
              <a:spcBef>
                <a:spcPts val="300"/>
              </a:spcBef>
              <a:spcAft>
                <a:spcPts val="900"/>
              </a:spcAft>
              <a:defRPr sz="600">
                <a:solidFill>
                  <a:srgbClr val="141B4D"/>
                </a:solidFill>
              </a:defRPr>
            </a:lvl1pPr>
            <a:lvl2pPr>
              <a:spcAft>
                <a:spcPts val="300"/>
              </a:spcAft>
              <a:defRPr sz="600"/>
            </a:lvl2pPr>
            <a:lvl3pPr>
              <a:spcAft>
                <a:spcPts val="300"/>
              </a:spcAft>
              <a:defRPr sz="600"/>
            </a:lvl3pPr>
            <a:lvl4pPr>
              <a:spcAft>
                <a:spcPts val="300"/>
              </a:spcAft>
              <a:defRPr sz="600"/>
            </a:lvl4pPr>
            <a:lvl5pPr>
              <a:spcAft>
                <a:spcPts val="300"/>
              </a:spcAft>
              <a:defRPr sz="600"/>
            </a:lvl5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22" name="Contact Info 2">
            <a:extLst>
              <a:ext uri="{FF2B5EF4-FFF2-40B4-BE49-F238E27FC236}">
                <a16:creationId xmlns:a16="http://schemas.microsoft.com/office/drawing/2014/main" id="{9D93E7D9-C4A9-4BCA-9A74-C1A8EE2D6238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106462" y="3492000"/>
            <a:ext cx="3610848" cy="432000"/>
          </a:xfrm>
        </p:spPr>
        <p:txBody>
          <a:bodyPr/>
          <a:lstStyle>
            <a:lvl1pPr>
              <a:spcAft>
                <a:spcPts val="0"/>
              </a:spcAft>
              <a:defRPr sz="1400"/>
            </a:lvl1pPr>
            <a:lvl2pPr>
              <a:spcBef>
                <a:spcPts val="0"/>
              </a:spcBef>
              <a:spcAft>
                <a:spcPts val="0"/>
              </a:spcAft>
              <a:defRPr sz="1400"/>
            </a:lvl2pPr>
            <a:lvl3pPr>
              <a:spcAft>
                <a:spcPts val="0"/>
              </a:spcAft>
              <a:defRPr sz="1400"/>
            </a:lvl3pPr>
            <a:lvl4pPr>
              <a:spcAft>
                <a:spcPts val="0"/>
              </a:spcAft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[Contact number</a:t>
            </a:r>
            <a:br>
              <a:rPr lang="en-GB" dirty="0"/>
            </a:br>
            <a:r>
              <a:rPr lang="en-GB" dirty="0"/>
              <a:t>Email]</a:t>
            </a:r>
          </a:p>
        </p:txBody>
      </p:sp>
      <p:sp>
        <p:nvSpPr>
          <p:cNvPr id="81" name="ProfileInfo 2">
            <a:extLst>
              <a:ext uri="{FF2B5EF4-FFF2-40B4-BE49-F238E27FC236}">
                <a16:creationId xmlns:a16="http://schemas.microsoft.com/office/drawing/2014/main" id="{41C0747C-C456-4295-A907-3E5392012A3C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6901015" y="4175675"/>
            <a:ext cx="5814954" cy="2376325"/>
          </a:xfrm>
        </p:spPr>
        <p:txBody>
          <a:bodyPr/>
          <a:lstStyle>
            <a:lvl1pPr>
              <a:spcAft>
                <a:spcPts val="0"/>
              </a:spcAft>
              <a:defRPr/>
            </a:lvl1pPr>
          </a:lstStyle>
          <a:p>
            <a:pPr lvl="0"/>
            <a:r>
              <a:rPr lang="en-GB" dirty="0"/>
              <a:t>Click to edit text styles</a:t>
            </a:r>
          </a:p>
        </p:txBody>
      </p:sp>
      <p:sp>
        <p:nvSpPr>
          <p:cNvPr id="20" name="NameInfo 2">
            <a:extLst>
              <a:ext uri="{FF2B5EF4-FFF2-40B4-BE49-F238E27FC236}">
                <a16:creationId xmlns:a16="http://schemas.microsoft.com/office/drawing/2014/main" id="{A2B4CF96-CB60-4718-A6EE-0023E506A03D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094788" y="2844000"/>
            <a:ext cx="3622675" cy="540000"/>
          </a:xfrm>
        </p:spPr>
        <p:txBody>
          <a:bodyPr/>
          <a:lstStyle>
            <a:lvl1pPr>
              <a:spcAft>
                <a:spcPts val="0"/>
              </a:spcAft>
              <a:defRPr sz="1600" b="1" i="0"/>
            </a:lvl1pPr>
            <a:lvl2pPr>
              <a:spcBef>
                <a:spcPts val="0"/>
              </a:spcBef>
              <a:spcAft>
                <a:spcPts val="0"/>
              </a:spcAft>
              <a:defRPr sz="1600" b="0"/>
            </a:lvl2pPr>
            <a:lvl3pPr>
              <a:spcAft>
                <a:spcPts val="0"/>
              </a:spcAft>
              <a:defRPr sz="1600"/>
            </a:lvl3pPr>
            <a:lvl4pPr>
              <a:spcAft>
                <a:spcPts val="0"/>
              </a:spcAft>
              <a:defRPr sz="1600"/>
            </a:lvl4pPr>
            <a:lvl5pPr>
              <a:spcAft>
                <a:spcPts val="0"/>
              </a:spcAft>
              <a:defRPr sz="1600"/>
            </a:lvl5pPr>
          </a:lstStyle>
          <a:p>
            <a:pPr lvl="0"/>
            <a:r>
              <a:rPr lang="en-GB" dirty="0"/>
              <a:t>[Name and </a:t>
            </a:r>
            <a:br>
              <a:rPr lang="en-GB" dirty="0"/>
            </a:br>
            <a:r>
              <a:rPr lang="en-GB" dirty="0"/>
              <a:t>job title (if required)]</a:t>
            </a:r>
          </a:p>
        </p:txBody>
      </p:sp>
      <p:sp>
        <p:nvSpPr>
          <p:cNvPr id="30" name="Picture 2">
            <a:extLst>
              <a:ext uri="{FF2B5EF4-FFF2-40B4-BE49-F238E27FC236}">
                <a16:creationId xmlns:a16="http://schemas.microsoft.com/office/drawing/2014/main" id="{269052DF-F8EC-4EFD-8D76-4A2D31BCB00B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6900449" y="1996794"/>
            <a:ext cx="1908000" cy="190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2" name="ColouredBanner1">
            <a:extLst>
              <a:ext uri="{FF2B5EF4-FFF2-40B4-BE49-F238E27FC236}">
                <a16:creationId xmlns:a16="http://schemas.microsoft.com/office/drawing/2014/main" id="{6F3CCDAD-A515-4F0F-AD4F-070240F4CD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723806" y="3364794"/>
            <a:ext cx="1908000" cy="540000"/>
          </a:xfrm>
          <a:solidFill>
            <a:srgbClr val="00C389"/>
          </a:solidFill>
        </p:spPr>
        <p:txBody>
          <a:bodyPr/>
          <a:lstStyle>
            <a:lvl1pPr>
              <a:spcBef>
                <a:spcPts val="300"/>
              </a:spcBef>
              <a:spcAft>
                <a:spcPts val="900"/>
              </a:spcAft>
              <a:defRPr sz="600">
                <a:solidFill>
                  <a:schemeClr val="accent3">
                    <a:lumMod val="100000"/>
                  </a:schemeClr>
                </a:solidFill>
              </a:defRPr>
            </a:lvl1pPr>
            <a:lvl2pPr>
              <a:spcAft>
                <a:spcPts val="300"/>
              </a:spcAft>
              <a:defRPr sz="600"/>
            </a:lvl2pPr>
            <a:lvl3pPr>
              <a:spcAft>
                <a:spcPts val="300"/>
              </a:spcAft>
              <a:defRPr sz="600"/>
            </a:lvl3pPr>
            <a:lvl4pPr>
              <a:spcAft>
                <a:spcPts val="300"/>
              </a:spcAft>
              <a:defRPr sz="600"/>
            </a:lvl4pPr>
            <a:lvl5pPr>
              <a:spcAft>
                <a:spcPts val="300"/>
              </a:spcAft>
              <a:defRPr sz="600"/>
            </a:lvl5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71" name="ProfileInfo1">
            <a:extLst>
              <a:ext uri="{FF2B5EF4-FFF2-40B4-BE49-F238E27FC236}">
                <a16:creationId xmlns:a16="http://schemas.microsoft.com/office/drawing/2014/main" id="{2FEBE8B4-8CEC-4CDD-AFE6-E1F16C11551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24041" y="4176000"/>
            <a:ext cx="5814954" cy="2376000"/>
          </a:xfrm>
        </p:spPr>
        <p:txBody>
          <a:bodyPr/>
          <a:lstStyle/>
          <a:p>
            <a:pPr lvl="0"/>
            <a:r>
              <a:rPr lang="en-GB" dirty="0"/>
              <a:t>Click to edit text styles</a:t>
            </a:r>
          </a:p>
        </p:txBody>
      </p:sp>
      <p:sp>
        <p:nvSpPr>
          <p:cNvPr id="7" name="Contact Info 1">
            <a:extLst>
              <a:ext uri="{FF2B5EF4-FFF2-40B4-BE49-F238E27FC236}">
                <a16:creationId xmlns:a16="http://schemas.microsoft.com/office/drawing/2014/main" id="{E3A26CAE-491A-4404-BFFC-784B29CCAB8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927912" y="3492000"/>
            <a:ext cx="3610848" cy="432000"/>
          </a:xfrm>
        </p:spPr>
        <p:txBody>
          <a:bodyPr/>
          <a:lstStyle>
            <a:lvl1pPr>
              <a:spcAft>
                <a:spcPts val="0"/>
              </a:spcAft>
              <a:defRPr sz="1400"/>
            </a:lvl1pPr>
            <a:lvl2pPr>
              <a:spcBef>
                <a:spcPts val="0"/>
              </a:spcBef>
              <a:spcAft>
                <a:spcPts val="0"/>
              </a:spcAft>
              <a:defRPr sz="1400"/>
            </a:lvl2pPr>
            <a:lvl3pPr>
              <a:spcAft>
                <a:spcPts val="0"/>
              </a:spcAft>
              <a:defRPr sz="1400"/>
            </a:lvl3pPr>
            <a:lvl4pPr>
              <a:spcAft>
                <a:spcPts val="0"/>
              </a:spcAft>
              <a:defRPr sz="1400"/>
            </a:lvl4pPr>
            <a:lvl5pPr>
              <a:spcAft>
                <a:spcPts val="0"/>
              </a:spcAft>
              <a:defRPr sz="1400"/>
            </a:lvl5pPr>
          </a:lstStyle>
          <a:p>
            <a:pPr lvl="0"/>
            <a:r>
              <a:rPr lang="en-GB" dirty="0"/>
              <a:t>[Contact number</a:t>
            </a:r>
            <a:br>
              <a:rPr lang="en-GB" dirty="0"/>
            </a:br>
            <a:r>
              <a:rPr lang="en-GB" dirty="0"/>
              <a:t>Email]</a:t>
            </a:r>
          </a:p>
        </p:txBody>
      </p:sp>
      <p:sp>
        <p:nvSpPr>
          <p:cNvPr id="5" name="NameInfo 1">
            <a:extLst>
              <a:ext uri="{FF2B5EF4-FFF2-40B4-BE49-F238E27FC236}">
                <a16:creationId xmlns:a16="http://schemas.microsoft.com/office/drawing/2014/main" id="{2A787BC8-3139-42B4-A4E6-B570046B46E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916238" y="2844000"/>
            <a:ext cx="3622675" cy="540000"/>
          </a:xfrm>
        </p:spPr>
        <p:txBody>
          <a:bodyPr/>
          <a:lstStyle>
            <a:lvl1pPr>
              <a:spcAft>
                <a:spcPts val="0"/>
              </a:spcAft>
              <a:defRPr sz="1600" b="1"/>
            </a:lvl1pPr>
            <a:lvl2pPr>
              <a:spcBef>
                <a:spcPts val="0"/>
              </a:spcBef>
              <a:spcAft>
                <a:spcPts val="0"/>
              </a:spcAft>
              <a:defRPr sz="1600" b="0"/>
            </a:lvl2pPr>
            <a:lvl3pPr>
              <a:spcAft>
                <a:spcPts val="0"/>
              </a:spcAft>
              <a:defRPr sz="1600"/>
            </a:lvl3pPr>
            <a:lvl4pPr>
              <a:spcAft>
                <a:spcPts val="0"/>
              </a:spcAft>
              <a:defRPr sz="1600"/>
            </a:lvl4pPr>
            <a:lvl5pPr>
              <a:spcAft>
                <a:spcPts val="0"/>
              </a:spcAft>
              <a:defRPr sz="1600"/>
            </a:lvl5pPr>
          </a:lstStyle>
          <a:p>
            <a:pPr lvl="0"/>
            <a:r>
              <a:rPr lang="en-GB" dirty="0"/>
              <a:t>[Name and </a:t>
            </a:r>
            <a:br>
              <a:rPr lang="en-GB" dirty="0"/>
            </a:br>
            <a:r>
              <a:rPr lang="en-GB" dirty="0"/>
              <a:t>job title (if required)</a:t>
            </a:r>
          </a:p>
        </p:txBody>
      </p:sp>
      <p:sp>
        <p:nvSpPr>
          <p:cNvPr id="12" name="Picture 1">
            <a:extLst>
              <a:ext uri="{FF2B5EF4-FFF2-40B4-BE49-F238E27FC236}">
                <a16:creationId xmlns:a16="http://schemas.microsoft.com/office/drawing/2014/main" id="{E35C666F-64AE-4C02-BF58-4A7ED89BB62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4371" y="1997069"/>
            <a:ext cx="1908000" cy="190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CC2B3E2-2832-46E0-B9FB-37123C77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6" name="TWBar">
            <a:extLst>
              <a:ext uri="{FF2B5EF4-FFF2-40B4-BE49-F238E27FC236}">
                <a16:creationId xmlns:a16="http://schemas.microsoft.com/office/drawing/2014/main" id="{444B87D1-BE7E-4F4F-8530-0CDA2FE054BF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219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119">
          <p15:clr>
            <a:srgbClr val="FBAE40"/>
          </p15:clr>
        </p15:guide>
        <p15:guide id="6" pos="4347">
          <p15:clr>
            <a:srgbClr val="FBAE40"/>
          </p15:clr>
        </p15:guide>
        <p15:guide id="12" orient="horz" pos="2268">
          <p15:clr>
            <a:srgbClr val="FBAE40"/>
          </p15:clr>
        </p15:guide>
        <p15:guide id="13" orient="horz" pos="2426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6" name="ColouredBanner4">
            <a:extLst>
              <a:ext uri="{FF2B5EF4-FFF2-40B4-BE49-F238E27FC236}">
                <a16:creationId xmlns:a16="http://schemas.microsoft.com/office/drawing/2014/main" id="{730EEEE9-506D-4FB8-A87F-F76103D95504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6899884" y="5686244"/>
            <a:ext cx="1908000" cy="540000"/>
          </a:xfrm>
          <a:solidFill>
            <a:srgbClr val="FBDD40"/>
          </a:solidFill>
        </p:spPr>
        <p:txBody>
          <a:bodyPr/>
          <a:lstStyle>
            <a:lvl1pPr>
              <a:spcBef>
                <a:spcPts val="300"/>
              </a:spcBef>
              <a:spcAft>
                <a:spcPts val="900"/>
              </a:spcAft>
              <a:defRPr sz="600">
                <a:solidFill>
                  <a:srgbClr val="FBDD40"/>
                </a:solidFill>
              </a:defRPr>
            </a:lvl1pPr>
            <a:lvl2pPr>
              <a:spcAft>
                <a:spcPts val="300"/>
              </a:spcAft>
              <a:defRPr sz="600"/>
            </a:lvl2pPr>
            <a:lvl3pPr>
              <a:spcAft>
                <a:spcPts val="300"/>
              </a:spcAft>
              <a:defRPr sz="600"/>
            </a:lvl3pPr>
            <a:lvl4pPr>
              <a:spcAft>
                <a:spcPts val="300"/>
              </a:spcAft>
              <a:defRPr sz="600"/>
            </a:lvl4pPr>
            <a:lvl5pPr>
              <a:spcAft>
                <a:spcPts val="300"/>
              </a:spcAft>
              <a:defRPr sz="600"/>
            </a:lvl5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33" name="NameInfo 4">
            <a:extLst>
              <a:ext uri="{FF2B5EF4-FFF2-40B4-BE49-F238E27FC236}">
                <a16:creationId xmlns:a16="http://schemas.microsoft.com/office/drawing/2014/main" id="{27B2ABF8-B790-40CB-9BEF-06A418008295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9108000" y="5191200"/>
            <a:ext cx="3622675" cy="540000"/>
          </a:xfrm>
        </p:spPr>
        <p:txBody>
          <a:bodyPr/>
          <a:lstStyle>
            <a:lvl1pPr>
              <a:spcAft>
                <a:spcPts val="0"/>
              </a:spcAft>
              <a:defRPr sz="1600" b="1"/>
            </a:lvl1pPr>
            <a:lvl2pPr>
              <a:spcBef>
                <a:spcPts val="0"/>
              </a:spcBef>
              <a:spcAft>
                <a:spcPts val="0"/>
              </a:spcAft>
              <a:defRPr sz="1600" b="0"/>
            </a:lvl2pPr>
            <a:lvl3pPr>
              <a:spcAft>
                <a:spcPts val="0"/>
              </a:spcAft>
              <a:defRPr sz="1600"/>
            </a:lvl3pPr>
            <a:lvl4pPr>
              <a:spcAft>
                <a:spcPts val="0"/>
              </a:spcAft>
              <a:defRPr sz="1600"/>
            </a:lvl4pPr>
            <a:lvl5pPr>
              <a:spcAft>
                <a:spcPts val="0"/>
              </a:spcAft>
              <a:defRPr sz="1600"/>
            </a:lvl5pPr>
          </a:lstStyle>
          <a:p>
            <a:pPr lvl="0"/>
            <a:r>
              <a:rPr lang="en-GB" dirty="0"/>
              <a:t>[Name and </a:t>
            </a:r>
            <a:br>
              <a:rPr lang="en-GB" dirty="0"/>
            </a:br>
            <a:r>
              <a:rPr lang="en-GB" dirty="0"/>
              <a:t>job title (if required)]</a:t>
            </a:r>
          </a:p>
        </p:txBody>
      </p:sp>
      <p:sp>
        <p:nvSpPr>
          <p:cNvPr id="31" name="Contact Info 4">
            <a:extLst>
              <a:ext uri="{FF2B5EF4-FFF2-40B4-BE49-F238E27FC236}">
                <a16:creationId xmlns:a16="http://schemas.microsoft.com/office/drawing/2014/main" id="{74282D5C-90A5-490D-AE60-391985FA0535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9144000" y="5839200"/>
            <a:ext cx="3610848" cy="432000"/>
          </a:xfrm>
        </p:spPr>
        <p:txBody>
          <a:bodyPr/>
          <a:lstStyle>
            <a:lvl1pPr>
              <a:spcAft>
                <a:spcPts val="0"/>
              </a:spcAft>
              <a:defRPr sz="1400"/>
            </a:lvl1pPr>
            <a:lvl2pPr>
              <a:spcBef>
                <a:spcPts val="0"/>
              </a:spcBef>
              <a:spcAft>
                <a:spcPts val="0"/>
              </a:spcAft>
              <a:defRPr sz="1400"/>
            </a:lvl2pPr>
            <a:lvl3pPr>
              <a:spcAft>
                <a:spcPts val="0"/>
              </a:spcAft>
              <a:defRPr sz="1400"/>
            </a:lvl3pPr>
            <a:lvl4pPr>
              <a:spcAft>
                <a:spcPts val="0"/>
              </a:spcAft>
              <a:defRPr sz="1400"/>
            </a:lvl4pPr>
            <a:lvl5pPr>
              <a:spcAft>
                <a:spcPts val="0"/>
              </a:spcAft>
              <a:defRPr sz="1400"/>
            </a:lvl5pPr>
          </a:lstStyle>
          <a:p>
            <a:pPr lvl="0"/>
            <a:r>
              <a:rPr lang="en-GB" dirty="0"/>
              <a:t>[Contact number</a:t>
            </a:r>
            <a:br>
              <a:rPr lang="en-GB" dirty="0"/>
            </a:br>
            <a:r>
              <a:rPr lang="en-GB" dirty="0"/>
              <a:t>Email]</a:t>
            </a:r>
          </a:p>
        </p:txBody>
      </p:sp>
      <p:sp>
        <p:nvSpPr>
          <p:cNvPr id="21" name="Picture 4">
            <a:extLst>
              <a:ext uri="{FF2B5EF4-FFF2-40B4-BE49-F238E27FC236}">
                <a16:creationId xmlns:a16="http://schemas.microsoft.com/office/drawing/2014/main" id="{CADDAF2E-ABB3-4C10-ACFC-5466EC3CFA04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6900449" y="4318244"/>
            <a:ext cx="1908000" cy="190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9" name="NameInfo 3">
            <a:extLst>
              <a:ext uri="{FF2B5EF4-FFF2-40B4-BE49-F238E27FC236}">
                <a16:creationId xmlns:a16="http://schemas.microsoft.com/office/drawing/2014/main" id="{F4D523A7-72A5-4D0F-B01A-46CE9BF69FA6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2916000" y="5190951"/>
            <a:ext cx="3622675" cy="540000"/>
          </a:xfrm>
        </p:spPr>
        <p:txBody>
          <a:bodyPr/>
          <a:lstStyle>
            <a:lvl1pPr>
              <a:spcAft>
                <a:spcPts val="0"/>
              </a:spcAft>
              <a:defRPr sz="1600" b="1"/>
            </a:lvl1pPr>
            <a:lvl2pPr>
              <a:spcBef>
                <a:spcPts val="0"/>
              </a:spcBef>
              <a:spcAft>
                <a:spcPts val="0"/>
              </a:spcAft>
              <a:defRPr sz="1600" b="0"/>
            </a:lvl2pPr>
            <a:lvl3pPr>
              <a:spcAft>
                <a:spcPts val="0"/>
              </a:spcAft>
              <a:defRPr sz="1600"/>
            </a:lvl3pPr>
            <a:lvl4pPr>
              <a:spcAft>
                <a:spcPts val="0"/>
              </a:spcAft>
              <a:defRPr sz="1600"/>
            </a:lvl4pPr>
            <a:lvl5pPr>
              <a:spcAft>
                <a:spcPts val="0"/>
              </a:spcAft>
              <a:defRPr sz="1600"/>
            </a:lvl5pPr>
          </a:lstStyle>
          <a:p>
            <a:pPr lvl="0"/>
            <a:r>
              <a:rPr lang="en-GB" dirty="0"/>
              <a:t>[Name and </a:t>
            </a:r>
            <a:br>
              <a:rPr lang="en-GB" dirty="0"/>
            </a:br>
            <a:r>
              <a:rPr lang="en-GB" dirty="0"/>
              <a:t>job title (if required)]</a:t>
            </a:r>
          </a:p>
        </p:txBody>
      </p:sp>
      <p:sp>
        <p:nvSpPr>
          <p:cNvPr id="23" name="ColouredBanner3">
            <a:extLst>
              <a:ext uri="{FF2B5EF4-FFF2-40B4-BE49-F238E27FC236}">
                <a16:creationId xmlns:a16="http://schemas.microsoft.com/office/drawing/2014/main" id="{A787B1DF-B0CB-4ED6-B859-8E87190919E8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723806" y="5686244"/>
            <a:ext cx="1908000" cy="540000"/>
          </a:xfrm>
          <a:solidFill>
            <a:schemeClr val="bg2"/>
          </a:solidFill>
        </p:spPr>
        <p:txBody>
          <a:bodyPr/>
          <a:lstStyle>
            <a:lvl1pPr>
              <a:spcBef>
                <a:spcPts val="300"/>
              </a:spcBef>
              <a:spcAft>
                <a:spcPts val="900"/>
              </a:spcAft>
              <a:defRPr sz="600">
                <a:solidFill>
                  <a:schemeClr val="bg2"/>
                </a:solidFill>
              </a:defRPr>
            </a:lvl1pPr>
            <a:lvl2pPr>
              <a:spcAft>
                <a:spcPts val="300"/>
              </a:spcAft>
              <a:defRPr sz="600"/>
            </a:lvl2pPr>
            <a:lvl3pPr>
              <a:spcAft>
                <a:spcPts val="300"/>
              </a:spcAft>
              <a:defRPr sz="600"/>
            </a:lvl3pPr>
            <a:lvl4pPr>
              <a:spcAft>
                <a:spcPts val="300"/>
              </a:spcAft>
              <a:defRPr sz="600"/>
            </a:lvl4pPr>
            <a:lvl5pPr>
              <a:spcAft>
                <a:spcPts val="300"/>
              </a:spcAft>
              <a:defRPr sz="600"/>
            </a:lvl5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28" name="Contact Info 3">
            <a:extLst>
              <a:ext uri="{FF2B5EF4-FFF2-40B4-BE49-F238E27FC236}">
                <a16:creationId xmlns:a16="http://schemas.microsoft.com/office/drawing/2014/main" id="{ABE0F230-C002-4C08-A4CE-EF668DB70A86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2916000" y="5838951"/>
            <a:ext cx="3610848" cy="432000"/>
          </a:xfrm>
        </p:spPr>
        <p:txBody>
          <a:bodyPr/>
          <a:lstStyle>
            <a:lvl1pPr>
              <a:spcAft>
                <a:spcPts val="0"/>
              </a:spcAft>
              <a:defRPr sz="1400"/>
            </a:lvl1pPr>
            <a:lvl2pPr>
              <a:spcBef>
                <a:spcPts val="0"/>
              </a:spcBef>
              <a:spcAft>
                <a:spcPts val="0"/>
              </a:spcAft>
              <a:defRPr sz="1400"/>
            </a:lvl2pPr>
            <a:lvl3pPr>
              <a:spcAft>
                <a:spcPts val="0"/>
              </a:spcAft>
              <a:defRPr sz="1400"/>
            </a:lvl3pPr>
            <a:lvl4pPr>
              <a:spcAft>
                <a:spcPts val="0"/>
              </a:spcAft>
              <a:defRPr sz="1400"/>
            </a:lvl4pPr>
            <a:lvl5pPr>
              <a:spcAft>
                <a:spcPts val="0"/>
              </a:spcAft>
              <a:defRPr sz="1400"/>
            </a:lvl5pPr>
          </a:lstStyle>
          <a:p>
            <a:pPr lvl="0"/>
            <a:r>
              <a:rPr lang="en-GB" dirty="0"/>
              <a:t>[Contact number</a:t>
            </a:r>
            <a:br>
              <a:rPr lang="en-GB" dirty="0"/>
            </a:br>
            <a:r>
              <a:rPr lang="en-GB" dirty="0"/>
              <a:t>Email]</a:t>
            </a:r>
          </a:p>
        </p:txBody>
      </p:sp>
      <p:sp>
        <p:nvSpPr>
          <p:cNvPr id="26" name="Picture 3">
            <a:extLst>
              <a:ext uri="{FF2B5EF4-FFF2-40B4-BE49-F238E27FC236}">
                <a16:creationId xmlns:a16="http://schemas.microsoft.com/office/drawing/2014/main" id="{D1F50E26-9303-4207-A653-01C3D27AB2C6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>
          <a:xfrm>
            <a:off x="724371" y="4318519"/>
            <a:ext cx="1908000" cy="190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7" name="ColouredBanner2">
            <a:extLst>
              <a:ext uri="{FF2B5EF4-FFF2-40B4-BE49-F238E27FC236}">
                <a16:creationId xmlns:a16="http://schemas.microsoft.com/office/drawing/2014/main" id="{EECE6AF5-4EE1-4C79-A678-6A1EF6104658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899884" y="3364794"/>
            <a:ext cx="1908000" cy="540000"/>
          </a:xfrm>
          <a:solidFill>
            <a:srgbClr val="141B4D"/>
          </a:solidFill>
        </p:spPr>
        <p:txBody>
          <a:bodyPr/>
          <a:lstStyle>
            <a:lvl1pPr>
              <a:spcBef>
                <a:spcPts val="300"/>
              </a:spcBef>
              <a:spcAft>
                <a:spcPts val="900"/>
              </a:spcAft>
              <a:defRPr sz="600">
                <a:solidFill>
                  <a:srgbClr val="141B4D"/>
                </a:solidFill>
              </a:defRPr>
            </a:lvl1pPr>
            <a:lvl2pPr>
              <a:spcAft>
                <a:spcPts val="300"/>
              </a:spcAft>
              <a:defRPr sz="600"/>
            </a:lvl2pPr>
            <a:lvl3pPr>
              <a:spcAft>
                <a:spcPts val="300"/>
              </a:spcAft>
              <a:defRPr sz="600"/>
            </a:lvl3pPr>
            <a:lvl4pPr>
              <a:spcAft>
                <a:spcPts val="300"/>
              </a:spcAft>
              <a:defRPr sz="600"/>
            </a:lvl4pPr>
            <a:lvl5pPr>
              <a:spcAft>
                <a:spcPts val="300"/>
              </a:spcAft>
              <a:defRPr sz="600"/>
            </a:lvl5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22" name="Contact Info 2">
            <a:extLst>
              <a:ext uri="{FF2B5EF4-FFF2-40B4-BE49-F238E27FC236}">
                <a16:creationId xmlns:a16="http://schemas.microsoft.com/office/drawing/2014/main" id="{9D93E7D9-C4A9-4BCA-9A74-C1A8EE2D6238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106462" y="3492000"/>
            <a:ext cx="3610848" cy="432000"/>
          </a:xfrm>
        </p:spPr>
        <p:txBody>
          <a:bodyPr/>
          <a:lstStyle>
            <a:lvl1pPr>
              <a:spcAft>
                <a:spcPts val="0"/>
              </a:spcAft>
              <a:defRPr sz="1400"/>
            </a:lvl1pPr>
            <a:lvl2pPr>
              <a:spcBef>
                <a:spcPts val="0"/>
              </a:spcBef>
              <a:spcAft>
                <a:spcPts val="0"/>
              </a:spcAft>
              <a:defRPr sz="1400"/>
            </a:lvl2pPr>
            <a:lvl3pPr>
              <a:spcAft>
                <a:spcPts val="0"/>
              </a:spcAft>
              <a:defRPr sz="1400"/>
            </a:lvl3pPr>
            <a:lvl4pPr>
              <a:spcAft>
                <a:spcPts val="0"/>
              </a:spcAft>
              <a:defRPr sz="1400"/>
            </a:lvl4pPr>
            <a:lvl5pPr>
              <a:spcAft>
                <a:spcPts val="0"/>
              </a:spcAft>
              <a:defRPr sz="1400"/>
            </a:lvl5pPr>
          </a:lstStyle>
          <a:p>
            <a:pPr lvl="0"/>
            <a:r>
              <a:rPr lang="en-GB" dirty="0"/>
              <a:t>[Contact number</a:t>
            </a:r>
            <a:br>
              <a:rPr lang="en-GB" dirty="0"/>
            </a:br>
            <a:r>
              <a:rPr lang="en-GB" dirty="0"/>
              <a:t>Email]</a:t>
            </a:r>
          </a:p>
        </p:txBody>
      </p:sp>
      <p:sp>
        <p:nvSpPr>
          <p:cNvPr id="20" name="NameInfo 2">
            <a:extLst>
              <a:ext uri="{FF2B5EF4-FFF2-40B4-BE49-F238E27FC236}">
                <a16:creationId xmlns:a16="http://schemas.microsoft.com/office/drawing/2014/main" id="{A2B4CF96-CB60-4718-A6EE-0023E506A03D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108000" y="2844000"/>
            <a:ext cx="3622675" cy="540000"/>
          </a:xfrm>
        </p:spPr>
        <p:txBody>
          <a:bodyPr/>
          <a:lstStyle>
            <a:lvl1pPr>
              <a:spcAft>
                <a:spcPts val="0"/>
              </a:spcAft>
              <a:defRPr sz="1600" b="1" i="0"/>
            </a:lvl1pPr>
            <a:lvl2pPr>
              <a:spcBef>
                <a:spcPts val="0"/>
              </a:spcBef>
              <a:spcAft>
                <a:spcPts val="0"/>
              </a:spcAft>
              <a:defRPr sz="1600" b="0"/>
            </a:lvl2pPr>
            <a:lvl3pPr>
              <a:spcAft>
                <a:spcPts val="0"/>
              </a:spcAft>
              <a:defRPr sz="1600"/>
            </a:lvl3pPr>
            <a:lvl4pPr>
              <a:spcAft>
                <a:spcPts val="0"/>
              </a:spcAft>
              <a:defRPr sz="1600"/>
            </a:lvl4pPr>
            <a:lvl5pPr>
              <a:spcAft>
                <a:spcPts val="0"/>
              </a:spcAft>
              <a:defRPr sz="1600"/>
            </a:lvl5pPr>
          </a:lstStyle>
          <a:p>
            <a:pPr lvl="0"/>
            <a:r>
              <a:rPr lang="en-GB" dirty="0"/>
              <a:t>[Name and </a:t>
            </a:r>
            <a:br>
              <a:rPr lang="en-GB" dirty="0"/>
            </a:br>
            <a:r>
              <a:rPr lang="en-GB" dirty="0"/>
              <a:t>job title (if required)]</a:t>
            </a:r>
          </a:p>
        </p:txBody>
      </p:sp>
      <p:sp>
        <p:nvSpPr>
          <p:cNvPr id="30" name="Picture 2">
            <a:extLst>
              <a:ext uri="{FF2B5EF4-FFF2-40B4-BE49-F238E27FC236}">
                <a16:creationId xmlns:a16="http://schemas.microsoft.com/office/drawing/2014/main" id="{269052DF-F8EC-4EFD-8D76-4A2D31BCB00B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6900449" y="1996794"/>
            <a:ext cx="1908000" cy="190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2" name="ColouredBanner1">
            <a:extLst>
              <a:ext uri="{FF2B5EF4-FFF2-40B4-BE49-F238E27FC236}">
                <a16:creationId xmlns:a16="http://schemas.microsoft.com/office/drawing/2014/main" id="{6F3CCDAD-A515-4F0F-AD4F-070240F4CD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723806" y="3364794"/>
            <a:ext cx="1908000" cy="540000"/>
          </a:xfrm>
          <a:solidFill>
            <a:srgbClr val="00C389"/>
          </a:solidFill>
        </p:spPr>
        <p:txBody>
          <a:bodyPr/>
          <a:lstStyle>
            <a:lvl1pPr>
              <a:spcBef>
                <a:spcPts val="300"/>
              </a:spcBef>
              <a:spcAft>
                <a:spcPts val="900"/>
              </a:spcAft>
              <a:defRPr sz="600">
                <a:solidFill>
                  <a:schemeClr val="accent3">
                    <a:lumMod val="100000"/>
                  </a:schemeClr>
                </a:solidFill>
              </a:defRPr>
            </a:lvl1pPr>
            <a:lvl2pPr>
              <a:spcAft>
                <a:spcPts val="300"/>
              </a:spcAft>
              <a:defRPr sz="600"/>
            </a:lvl2pPr>
            <a:lvl3pPr>
              <a:spcAft>
                <a:spcPts val="300"/>
              </a:spcAft>
              <a:defRPr sz="600"/>
            </a:lvl3pPr>
            <a:lvl4pPr>
              <a:spcAft>
                <a:spcPts val="300"/>
              </a:spcAft>
              <a:defRPr sz="600"/>
            </a:lvl4pPr>
            <a:lvl5pPr>
              <a:spcAft>
                <a:spcPts val="300"/>
              </a:spcAft>
              <a:defRPr sz="600"/>
            </a:lvl5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7" name="Contact Info 1">
            <a:extLst>
              <a:ext uri="{FF2B5EF4-FFF2-40B4-BE49-F238E27FC236}">
                <a16:creationId xmlns:a16="http://schemas.microsoft.com/office/drawing/2014/main" id="{E3A26CAE-491A-4404-BFFC-784B29CCAB8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927912" y="3492000"/>
            <a:ext cx="3610848" cy="432000"/>
          </a:xfrm>
        </p:spPr>
        <p:txBody>
          <a:bodyPr/>
          <a:lstStyle>
            <a:lvl1pPr>
              <a:spcAft>
                <a:spcPts val="0"/>
              </a:spcAft>
              <a:defRPr sz="1400"/>
            </a:lvl1pPr>
            <a:lvl2pPr>
              <a:spcBef>
                <a:spcPts val="0"/>
              </a:spcBef>
              <a:spcAft>
                <a:spcPts val="0"/>
              </a:spcAft>
              <a:defRPr sz="1400"/>
            </a:lvl2pPr>
            <a:lvl3pPr>
              <a:spcAft>
                <a:spcPts val="0"/>
              </a:spcAft>
              <a:defRPr sz="1400"/>
            </a:lvl3pPr>
            <a:lvl4pPr>
              <a:spcAft>
                <a:spcPts val="0"/>
              </a:spcAft>
              <a:defRPr sz="1400"/>
            </a:lvl4pPr>
            <a:lvl5pPr>
              <a:spcAft>
                <a:spcPts val="0"/>
              </a:spcAft>
              <a:defRPr sz="1400"/>
            </a:lvl5pPr>
          </a:lstStyle>
          <a:p>
            <a:pPr lvl="0"/>
            <a:r>
              <a:rPr lang="en-GB" dirty="0"/>
              <a:t>[Contact number</a:t>
            </a:r>
            <a:br>
              <a:rPr lang="en-GB" dirty="0"/>
            </a:br>
            <a:r>
              <a:rPr lang="en-GB" dirty="0"/>
              <a:t>Email]</a:t>
            </a:r>
          </a:p>
        </p:txBody>
      </p:sp>
      <p:sp>
        <p:nvSpPr>
          <p:cNvPr id="5" name="NameInfo 1">
            <a:extLst>
              <a:ext uri="{FF2B5EF4-FFF2-40B4-BE49-F238E27FC236}">
                <a16:creationId xmlns:a16="http://schemas.microsoft.com/office/drawing/2014/main" id="{2A787BC8-3139-42B4-A4E6-B570046B46E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916238" y="2844000"/>
            <a:ext cx="3622675" cy="540000"/>
          </a:xfrm>
        </p:spPr>
        <p:txBody>
          <a:bodyPr/>
          <a:lstStyle>
            <a:lvl1pPr>
              <a:spcAft>
                <a:spcPts val="0"/>
              </a:spcAft>
              <a:defRPr sz="1600" b="1"/>
            </a:lvl1pPr>
            <a:lvl2pPr>
              <a:spcBef>
                <a:spcPts val="0"/>
              </a:spcBef>
              <a:spcAft>
                <a:spcPts val="0"/>
              </a:spcAft>
              <a:defRPr sz="1600" b="0"/>
            </a:lvl2pPr>
            <a:lvl3pPr>
              <a:spcAft>
                <a:spcPts val="0"/>
              </a:spcAft>
              <a:defRPr sz="1600"/>
            </a:lvl3pPr>
            <a:lvl4pPr>
              <a:spcAft>
                <a:spcPts val="0"/>
              </a:spcAft>
              <a:defRPr sz="1600"/>
            </a:lvl4pPr>
            <a:lvl5pPr>
              <a:spcAft>
                <a:spcPts val="0"/>
              </a:spcAft>
              <a:defRPr sz="1600"/>
            </a:lvl5pPr>
          </a:lstStyle>
          <a:p>
            <a:pPr lvl="0"/>
            <a:r>
              <a:rPr lang="en-GB" dirty="0"/>
              <a:t>[Name and </a:t>
            </a:r>
            <a:br>
              <a:rPr lang="en-GB" dirty="0"/>
            </a:br>
            <a:r>
              <a:rPr lang="en-GB" dirty="0"/>
              <a:t>job title (if required)]</a:t>
            </a:r>
          </a:p>
        </p:txBody>
      </p:sp>
      <p:sp>
        <p:nvSpPr>
          <p:cNvPr id="12" name="Picture 1">
            <a:extLst>
              <a:ext uri="{FF2B5EF4-FFF2-40B4-BE49-F238E27FC236}">
                <a16:creationId xmlns:a16="http://schemas.microsoft.com/office/drawing/2014/main" id="{E35C666F-64AE-4C02-BF58-4A7ED89BB62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4371" y="1997069"/>
            <a:ext cx="1908000" cy="190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CC2B3E2-2832-46E0-B9FB-37123C77B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8" name="TWBar">
            <a:extLst>
              <a:ext uri="{FF2B5EF4-FFF2-40B4-BE49-F238E27FC236}">
                <a16:creationId xmlns:a16="http://schemas.microsoft.com/office/drawing/2014/main" id="{22B0EF6B-E4B5-4966-93D6-CD34E8CF30AF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319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119">
          <p15:clr>
            <a:srgbClr val="FBAE40"/>
          </p15:clr>
        </p15:guide>
        <p15:guide id="6" pos="4347">
          <p15:clr>
            <a:srgbClr val="FBAE40"/>
          </p15:clr>
        </p15:guide>
        <p15:guide id="12" orient="horz" pos="2268">
          <p15:clr>
            <a:srgbClr val="FBAE40"/>
          </p15:clr>
        </p15:guide>
        <p15:guide id="13" orient="horz" pos="242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CV 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16" name="ColouredBanner4">
            <a:extLst>
              <a:ext uri="{FF2B5EF4-FFF2-40B4-BE49-F238E27FC236}">
                <a16:creationId xmlns:a16="http://schemas.microsoft.com/office/drawing/2014/main" id="{730EEEE9-506D-4FB8-A87F-F76103D95504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6899884" y="5686244"/>
            <a:ext cx="1908000" cy="540000"/>
          </a:xfrm>
          <a:solidFill>
            <a:srgbClr val="FBDD40"/>
          </a:solidFill>
        </p:spPr>
        <p:txBody>
          <a:bodyPr/>
          <a:lstStyle>
            <a:lvl1pPr>
              <a:spcBef>
                <a:spcPts val="300"/>
              </a:spcBef>
              <a:spcAft>
                <a:spcPts val="900"/>
              </a:spcAft>
              <a:defRPr sz="600">
                <a:solidFill>
                  <a:srgbClr val="FBDD40"/>
                </a:solidFill>
              </a:defRPr>
            </a:lvl1pPr>
            <a:lvl2pPr>
              <a:spcAft>
                <a:spcPts val="300"/>
              </a:spcAft>
              <a:defRPr sz="600"/>
            </a:lvl2pPr>
            <a:lvl3pPr>
              <a:spcAft>
                <a:spcPts val="300"/>
              </a:spcAft>
              <a:defRPr sz="600"/>
            </a:lvl3pPr>
            <a:lvl4pPr>
              <a:spcAft>
                <a:spcPts val="300"/>
              </a:spcAft>
              <a:defRPr sz="600"/>
            </a:lvl4pPr>
            <a:lvl5pPr>
              <a:spcAft>
                <a:spcPts val="300"/>
              </a:spcAft>
              <a:defRPr sz="600"/>
            </a:lvl5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33" name="NameInfo 4">
            <a:extLst>
              <a:ext uri="{FF2B5EF4-FFF2-40B4-BE49-F238E27FC236}">
                <a16:creationId xmlns:a16="http://schemas.microsoft.com/office/drawing/2014/main" id="{27B2ABF8-B790-40CB-9BEF-06A418008295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9108000" y="5191200"/>
            <a:ext cx="3622675" cy="540000"/>
          </a:xfrm>
        </p:spPr>
        <p:txBody>
          <a:bodyPr/>
          <a:lstStyle>
            <a:lvl1pPr>
              <a:spcAft>
                <a:spcPts val="0"/>
              </a:spcAft>
              <a:defRPr sz="1600" b="1"/>
            </a:lvl1pPr>
            <a:lvl2pPr>
              <a:spcBef>
                <a:spcPts val="0"/>
              </a:spcBef>
              <a:spcAft>
                <a:spcPts val="0"/>
              </a:spcAft>
              <a:defRPr sz="1600" b="0"/>
            </a:lvl2pPr>
            <a:lvl3pPr>
              <a:spcAft>
                <a:spcPts val="0"/>
              </a:spcAft>
              <a:defRPr sz="1600"/>
            </a:lvl3pPr>
            <a:lvl4pPr>
              <a:spcAft>
                <a:spcPts val="0"/>
              </a:spcAft>
              <a:defRPr sz="1600"/>
            </a:lvl4pPr>
            <a:lvl5pPr>
              <a:spcAft>
                <a:spcPts val="0"/>
              </a:spcAft>
              <a:defRPr sz="1600"/>
            </a:lvl5pPr>
          </a:lstStyle>
          <a:p>
            <a:pPr lvl="0"/>
            <a:r>
              <a:rPr lang="en-GB" dirty="0"/>
              <a:t>[Name and </a:t>
            </a:r>
            <a:br>
              <a:rPr lang="en-GB" dirty="0"/>
            </a:br>
            <a:r>
              <a:rPr lang="en-GB" dirty="0"/>
              <a:t>job title (if required)]</a:t>
            </a:r>
          </a:p>
        </p:txBody>
      </p:sp>
      <p:sp>
        <p:nvSpPr>
          <p:cNvPr id="31" name="Contact Info 4">
            <a:extLst>
              <a:ext uri="{FF2B5EF4-FFF2-40B4-BE49-F238E27FC236}">
                <a16:creationId xmlns:a16="http://schemas.microsoft.com/office/drawing/2014/main" id="{74282D5C-90A5-490D-AE60-391985FA0535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9144000" y="5839200"/>
            <a:ext cx="3610848" cy="432000"/>
          </a:xfrm>
        </p:spPr>
        <p:txBody>
          <a:bodyPr/>
          <a:lstStyle>
            <a:lvl1pPr>
              <a:spcAft>
                <a:spcPts val="0"/>
              </a:spcAft>
              <a:defRPr sz="1400"/>
            </a:lvl1pPr>
            <a:lvl2pPr>
              <a:spcBef>
                <a:spcPts val="0"/>
              </a:spcBef>
              <a:spcAft>
                <a:spcPts val="0"/>
              </a:spcAft>
              <a:defRPr sz="1400"/>
            </a:lvl2pPr>
            <a:lvl3pPr>
              <a:spcAft>
                <a:spcPts val="0"/>
              </a:spcAft>
              <a:defRPr sz="1400"/>
            </a:lvl3pPr>
            <a:lvl4pPr>
              <a:spcAft>
                <a:spcPts val="0"/>
              </a:spcAft>
              <a:defRPr sz="1400"/>
            </a:lvl4pPr>
            <a:lvl5pPr>
              <a:spcAft>
                <a:spcPts val="0"/>
              </a:spcAft>
              <a:defRPr sz="1400"/>
            </a:lvl5pPr>
          </a:lstStyle>
          <a:p>
            <a:pPr lvl="0"/>
            <a:r>
              <a:rPr lang="en-GB" dirty="0"/>
              <a:t>[Contact number</a:t>
            </a:r>
            <a:br>
              <a:rPr lang="en-GB" dirty="0"/>
            </a:br>
            <a:r>
              <a:rPr lang="en-GB" dirty="0"/>
              <a:t>Email]</a:t>
            </a:r>
          </a:p>
        </p:txBody>
      </p:sp>
      <p:sp>
        <p:nvSpPr>
          <p:cNvPr id="21" name="Picture 4">
            <a:extLst>
              <a:ext uri="{FF2B5EF4-FFF2-40B4-BE49-F238E27FC236}">
                <a16:creationId xmlns:a16="http://schemas.microsoft.com/office/drawing/2014/main" id="{CADDAF2E-ABB3-4C10-ACFC-5466EC3CFA04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6900449" y="4318244"/>
            <a:ext cx="1908000" cy="190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9" name="NameInfo 3">
            <a:extLst>
              <a:ext uri="{FF2B5EF4-FFF2-40B4-BE49-F238E27FC236}">
                <a16:creationId xmlns:a16="http://schemas.microsoft.com/office/drawing/2014/main" id="{F4D523A7-72A5-4D0F-B01A-46CE9BF69FA6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2916000" y="5190951"/>
            <a:ext cx="3622675" cy="540000"/>
          </a:xfrm>
        </p:spPr>
        <p:txBody>
          <a:bodyPr/>
          <a:lstStyle>
            <a:lvl1pPr>
              <a:spcAft>
                <a:spcPts val="0"/>
              </a:spcAft>
              <a:defRPr sz="1600" b="1"/>
            </a:lvl1pPr>
            <a:lvl2pPr>
              <a:spcBef>
                <a:spcPts val="0"/>
              </a:spcBef>
              <a:spcAft>
                <a:spcPts val="0"/>
              </a:spcAft>
              <a:defRPr sz="1600" b="0"/>
            </a:lvl2pPr>
            <a:lvl3pPr>
              <a:spcAft>
                <a:spcPts val="0"/>
              </a:spcAft>
              <a:defRPr sz="1600"/>
            </a:lvl3pPr>
            <a:lvl4pPr>
              <a:spcAft>
                <a:spcPts val="0"/>
              </a:spcAft>
              <a:defRPr sz="1600"/>
            </a:lvl4pPr>
            <a:lvl5pPr>
              <a:spcAft>
                <a:spcPts val="0"/>
              </a:spcAft>
              <a:defRPr sz="1600"/>
            </a:lvl5pPr>
          </a:lstStyle>
          <a:p>
            <a:pPr lvl="0"/>
            <a:r>
              <a:rPr lang="en-GB" dirty="0"/>
              <a:t>[Name and </a:t>
            </a:r>
            <a:br>
              <a:rPr lang="en-GB" dirty="0"/>
            </a:br>
            <a:r>
              <a:rPr lang="en-GB" dirty="0"/>
              <a:t>job title (if required)]</a:t>
            </a:r>
          </a:p>
        </p:txBody>
      </p:sp>
      <p:sp>
        <p:nvSpPr>
          <p:cNvPr id="23" name="ColouredBanner3">
            <a:extLst>
              <a:ext uri="{FF2B5EF4-FFF2-40B4-BE49-F238E27FC236}">
                <a16:creationId xmlns:a16="http://schemas.microsoft.com/office/drawing/2014/main" id="{A787B1DF-B0CB-4ED6-B859-8E87190919E8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723806" y="5686244"/>
            <a:ext cx="1908000" cy="540000"/>
          </a:xfrm>
          <a:solidFill>
            <a:schemeClr val="bg2"/>
          </a:solidFill>
        </p:spPr>
        <p:txBody>
          <a:bodyPr/>
          <a:lstStyle>
            <a:lvl1pPr>
              <a:spcBef>
                <a:spcPts val="300"/>
              </a:spcBef>
              <a:spcAft>
                <a:spcPts val="900"/>
              </a:spcAft>
              <a:defRPr sz="600">
                <a:solidFill>
                  <a:schemeClr val="bg2"/>
                </a:solidFill>
              </a:defRPr>
            </a:lvl1pPr>
            <a:lvl2pPr>
              <a:spcAft>
                <a:spcPts val="300"/>
              </a:spcAft>
              <a:defRPr sz="600"/>
            </a:lvl2pPr>
            <a:lvl3pPr>
              <a:spcAft>
                <a:spcPts val="300"/>
              </a:spcAft>
              <a:defRPr sz="600"/>
            </a:lvl3pPr>
            <a:lvl4pPr>
              <a:spcAft>
                <a:spcPts val="300"/>
              </a:spcAft>
              <a:defRPr sz="600"/>
            </a:lvl4pPr>
            <a:lvl5pPr>
              <a:spcAft>
                <a:spcPts val="300"/>
              </a:spcAft>
              <a:defRPr sz="600"/>
            </a:lvl5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28" name="Contact Info 3">
            <a:extLst>
              <a:ext uri="{FF2B5EF4-FFF2-40B4-BE49-F238E27FC236}">
                <a16:creationId xmlns:a16="http://schemas.microsoft.com/office/drawing/2014/main" id="{ABE0F230-C002-4C08-A4CE-EF668DB70A86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2916000" y="5838951"/>
            <a:ext cx="3610848" cy="432000"/>
          </a:xfrm>
        </p:spPr>
        <p:txBody>
          <a:bodyPr/>
          <a:lstStyle>
            <a:lvl1pPr>
              <a:spcAft>
                <a:spcPts val="0"/>
              </a:spcAft>
              <a:defRPr sz="1400"/>
            </a:lvl1pPr>
            <a:lvl2pPr>
              <a:spcBef>
                <a:spcPts val="0"/>
              </a:spcBef>
              <a:spcAft>
                <a:spcPts val="0"/>
              </a:spcAft>
              <a:defRPr sz="1400"/>
            </a:lvl2pPr>
            <a:lvl3pPr>
              <a:spcAft>
                <a:spcPts val="0"/>
              </a:spcAft>
              <a:defRPr sz="1400"/>
            </a:lvl3pPr>
            <a:lvl4pPr>
              <a:spcAft>
                <a:spcPts val="0"/>
              </a:spcAft>
              <a:defRPr sz="1400"/>
            </a:lvl4pPr>
            <a:lvl5pPr>
              <a:spcAft>
                <a:spcPts val="0"/>
              </a:spcAft>
              <a:defRPr sz="1400"/>
            </a:lvl5pPr>
          </a:lstStyle>
          <a:p>
            <a:pPr lvl="0"/>
            <a:r>
              <a:rPr lang="en-GB" dirty="0"/>
              <a:t>[Contact number</a:t>
            </a:r>
            <a:br>
              <a:rPr lang="en-GB" dirty="0"/>
            </a:br>
            <a:r>
              <a:rPr lang="en-GB" dirty="0"/>
              <a:t>Email]</a:t>
            </a:r>
          </a:p>
        </p:txBody>
      </p:sp>
      <p:sp>
        <p:nvSpPr>
          <p:cNvPr id="26" name="Picture 3">
            <a:extLst>
              <a:ext uri="{FF2B5EF4-FFF2-40B4-BE49-F238E27FC236}">
                <a16:creationId xmlns:a16="http://schemas.microsoft.com/office/drawing/2014/main" id="{D1F50E26-9303-4207-A653-01C3D27AB2C6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>
          <a:xfrm>
            <a:off x="724371" y="4318519"/>
            <a:ext cx="1908000" cy="190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7" name="ColouredBanner2">
            <a:extLst>
              <a:ext uri="{FF2B5EF4-FFF2-40B4-BE49-F238E27FC236}">
                <a16:creationId xmlns:a16="http://schemas.microsoft.com/office/drawing/2014/main" id="{EECE6AF5-4EE1-4C79-A678-6A1EF6104658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899884" y="3364794"/>
            <a:ext cx="1908000" cy="540000"/>
          </a:xfrm>
          <a:solidFill>
            <a:srgbClr val="141B4D"/>
          </a:solidFill>
        </p:spPr>
        <p:txBody>
          <a:bodyPr/>
          <a:lstStyle>
            <a:lvl1pPr>
              <a:spcBef>
                <a:spcPts val="300"/>
              </a:spcBef>
              <a:spcAft>
                <a:spcPts val="900"/>
              </a:spcAft>
              <a:defRPr sz="600">
                <a:solidFill>
                  <a:srgbClr val="141B4D"/>
                </a:solidFill>
              </a:defRPr>
            </a:lvl1pPr>
            <a:lvl2pPr>
              <a:spcAft>
                <a:spcPts val="300"/>
              </a:spcAft>
              <a:defRPr sz="600"/>
            </a:lvl2pPr>
            <a:lvl3pPr>
              <a:spcAft>
                <a:spcPts val="300"/>
              </a:spcAft>
              <a:defRPr sz="600"/>
            </a:lvl3pPr>
            <a:lvl4pPr>
              <a:spcAft>
                <a:spcPts val="300"/>
              </a:spcAft>
              <a:defRPr sz="600"/>
            </a:lvl4pPr>
            <a:lvl5pPr>
              <a:spcAft>
                <a:spcPts val="300"/>
              </a:spcAft>
              <a:defRPr sz="600"/>
            </a:lvl5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22" name="Contact Info 2">
            <a:extLst>
              <a:ext uri="{FF2B5EF4-FFF2-40B4-BE49-F238E27FC236}">
                <a16:creationId xmlns:a16="http://schemas.microsoft.com/office/drawing/2014/main" id="{9D93E7D9-C4A9-4BCA-9A74-C1A8EE2D6238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106462" y="3492000"/>
            <a:ext cx="3610848" cy="432000"/>
          </a:xfrm>
        </p:spPr>
        <p:txBody>
          <a:bodyPr/>
          <a:lstStyle>
            <a:lvl1pPr>
              <a:spcAft>
                <a:spcPts val="0"/>
              </a:spcAft>
              <a:defRPr sz="1400"/>
            </a:lvl1pPr>
            <a:lvl2pPr>
              <a:spcBef>
                <a:spcPts val="0"/>
              </a:spcBef>
              <a:spcAft>
                <a:spcPts val="0"/>
              </a:spcAft>
              <a:defRPr sz="1400"/>
            </a:lvl2pPr>
            <a:lvl3pPr>
              <a:spcAft>
                <a:spcPts val="0"/>
              </a:spcAft>
              <a:defRPr sz="1400"/>
            </a:lvl3pPr>
            <a:lvl4pPr>
              <a:spcAft>
                <a:spcPts val="0"/>
              </a:spcAft>
              <a:defRPr sz="1400"/>
            </a:lvl4pPr>
            <a:lvl5pPr>
              <a:spcAft>
                <a:spcPts val="0"/>
              </a:spcAft>
              <a:defRPr sz="1400"/>
            </a:lvl5pPr>
          </a:lstStyle>
          <a:p>
            <a:pPr lvl="0"/>
            <a:r>
              <a:rPr lang="en-GB" dirty="0"/>
              <a:t>[Contact number</a:t>
            </a:r>
            <a:br>
              <a:rPr lang="en-GB" dirty="0"/>
            </a:br>
            <a:r>
              <a:rPr lang="en-GB" dirty="0"/>
              <a:t>Email]</a:t>
            </a:r>
          </a:p>
          <a:p>
            <a:pPr lvl="1"/>
            <a:endParaRPr lang="en-GB" dirty="0"/>
          </a:p>
        </p:txBody>
      </p:sp>
      <p:sp>
        <p:nvSpPr>
          <p:cNvPr id="20" name="NameInfo 2">
            <a:extLst>
              <a:ext uri="{FF2B5EF4-FFF2-40B4-BE49-F238E27FC236}">
                <a16:creationId xmlns:a16="http://schemas.microsoft.com/office/drawing/2014/main" id="{A2B4CF96-CB60-4718-A6EE-0023E506A03D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108000" y="2844000"/>
            <a:ext cx="3622675" cy="540000"/>
          </a:xfrm>
        </p:spPr>
        <p:txBody>
          <a:bodyPr/>
          <a:lstStyle>
            <a:lvl1pPr>
              <a:spcAft>
                <a:spcPts val="0"/>
              </a:spcAft>
              <a:defRPr sz="1600" b="1" i="0"/>
            </a:lvl1pPr>
            <a:lvl2pPr>
              <a:spcBef>
                <a:spcPts val="0"/>
              </a:spcBef>
              <a:spcAft>
                <a:spcPts val="0"/>
              </a:spcAft>
              <a:defRPr sz="1600" b="0"/>
            </a:lvl2pPr>
            <a:lvl3pPr>
              <a:spcAft>
                <a:spcPts val="0"/>
              </a:spcAft>
              <a:defRPr sz="1600"/>
            </a:lvl3pPr>
            <a:lvl4pPr>
              <a:spcAft>
                <a:spcPts val="0"/>
              </a:spcAft>
              <a:defRPr sz="1600"/>
            </a:lvl4pPr>
            <a:lvl5pPr>
              <a:spcAft>
                <a:spcPts val="0"/>
              </a:spcAft>
              <a:defRPr sz="1600"/>
            </a:lvl5pPr>
          </a:lstStyle>
          <a:p>
            <a:pPr lvl="0"/>
            <a:r>
              <a:rPr lang="en-GB" dirty="0"/>
              <a:t>[Name and </a:t>
            </a:r>
            <a:br>
              <a:rPr lang="en-GB" dirty="0"/>
            </a:br>
            <a:r>
              <a:rPr lang="en-GB" dirty="0"/>
              <a:t>job title (if required)]</a:t>
            </a:r>
          </a:p>
        </p:txBody>
      </p:sp>
      <p:sp>
        <p:nvSpPr>
          <p:cNvPr id="30" name="Picture 2">
            <a:extLst>
              <a:ext uri="{FF2B5EF4-FFF2-40B4-BE49-F238E27FC236}">
                <a16:creationId xmlns:a16="http://schemas.microsoft.com/office/drawing/2014/main" id="{269052DF-F8EC-4EFD-8D76-4A2D31BCB00B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6900449" y="1996794"/>
            <a:ext cx="1908000" cy="190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2" name="ColouredBanner1">
            <a:extLst>
              <a:ext uri="{FF2B5EF4-FFF2-40B4-BE49-F238E27FC236}">
                <a16:creationId xmlns:a16="http://schemas.microsoft.com/office/drawing/2014/main" id="{6F3CCDAD-A515-4F0F-AD4F-070240F4CD7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723806" y="3364794"/>
            <a:ext cx="1908000" cy="540000"/>
          </a:xfrm>
          <a:solidFill>
            <a:srgbClr val="00C389"/>
          </a:solidFill>
        </p:spPr>
        <p:txBody>
          <a:bodyPr/>
          <a:lstStyle>
            <a:lvl1pPr>
              <a:spcBef>
                <a:spcPts val="300"/>
              </a:spcBef>
              <a:spcAft>
                <a:spcPts val="900"/>
              </a:spcAft>
              <a:defRPr sz="600">
                <a:solidFill>
                  <a:schemeClr val="accent3">
                    <a:lumMod val="100000"/>
                  </a:schemeClr>
                </a:solidFill>
              </a:defRPr>
            </a:lvl1pPr>
            <a:lvl2pPr>
              <a:spcAft>
                <a:spcPts val="300"/>
              </a:spcAft>
              <a:defRPr sz="600"/>
            </a:lvl2pPr>
            <a:lvl3pPr>
              <a:spcAft>
                <a:spcPts val="300"/>
              </a:spcAft>
              <a:defRPr sz="600"/>
            </a:lvl3pPr>
            <a:lvl4pPr>
              <a:spcAft>
                <a:spcPts val="300"/>
              </a:spcAft>
              <a:defRPr sz="600"/>
            </a:lvl4pPr>
            <a:lvl5pPr>
              <a:spcAft>
                <a:spcPts val="300"/>
              </a:spcAft>
              <a:defRPr sz="600"/>
            </a:lvl5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7" name="Contact Info 1">
            <a:extLst>
              <a:ext uri="{FF2B5EF4-FFF2-40B4-BE49-F238E27FC236}">
                <a16:creationId xmlns:a16="http://schemas.microsoft.com/office/drawing/2014/main" id="{E3A26CAE-491A-4404-BFFC-784B29CCAB8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927912" y="3492000"/>
            <a:ext cx="3610848" cy="432000"/>
          </a:xfrm>
        </p:spPr>
        <p:txBody>
          <a:bodyPr/>
          <a:lstStyle>
            <a:lvl1pPr>
              <a:spcAft>
                <a:spcPts val="0"/>
              </a:spcAft>
              <a:defRPr sz="1400"/>
            </a:lvl1pPr>
            <a:lvl2pPr>
              <a:spcBef>
                <a:spcPts val="0"/>
              </a:spcBef>
              <a:spcAft>
                <a:spcPts val="0"/>
              </a:spcAft>
              <a:defRPr sz="1400"/>
            </a:lvl2pPr>
            <a:lvl3pPr>
              <a:spcAft>
                <a:spcPts val="0"/>
              </a:spcAft>
              <a:defRPr sz="1400"/>
            </a:lvl3pPr>
            <a:lvl4pPr>
              <a:spcAft>
                <a:spcPts val="0"/>
              </a:spcAft>
              <a:defRPr sz="1400"/>
            </a:lvl4pPr>
            <a:lvl5pPr>
              <a:spcAft>
                <a:spcPts val="0"/>
              </a:spcAft>
              <a:defRPr sz="1400"/>
            </a:lvl5pPr>
          </a:lstStyle>
          <a:p>
            <a:pPr lvl="0"/>
            <a:r>
              <a:rPr lang="en-GB" dirty="0"/>
              <a:t>[Contact number</a:t>
            </a:r>
            <a:br>
              <a:rPr lang="en-GB" dirty="0"/>
            </a:br>
            <a:r>
              <a:rPr lang="en-GB" dirty="0"/>
              <a:t>Email]</a:t>
            </a:r>
          </a:p>
          <a:p>
            <a:pPr lvl="1"/>
            <a:endParaRPr lang="en-GB" dirty="0"/>
          </a:p>
        </p:txBody>
      </p:sp>
      <p:sp>
        <p:nvSpPr>
          <p:cNvPr id="5" name="NameInfo 1">
            <a:extLst>
              <a:ext uri="{FF2B5EF4-FFF2-40B4-BE49-F238E27FC236}">
                <a16:creationId xmlns:a16="http://schemas.microsoft.com/office/drawing/2014/main" id="{2A787BC8-3139-42B4-A4E6-B570046B46E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916238" y="2844000"/>
            <a:ext cx="3622675" cy="540000"/>
          </a:xfrm>
        </p:spPr>
        <p:txBody>
          <a:bodyPr/>
          <a:lstStyle>
            <a:lvl1pPr>
              <a:spcAft>
                <a:spcPts val="0"/>
              </a:spcAft>
              <a:defRPr sz="1600" b="1"/>
            </a:lvl1pPr>
            <a:lvl2pPr>
              <a:spcBef>
                <a:spcPts val="0"/>
              </a:spcBef>
              <a:spcAft>
                <a:spcPts val="0"/>
              </a:spcAft>
              <a:defRPr sz="1600" b="0"/>
            </a:lvl2pPr>
            <a:lvl3pPr>
              <a:spcAft>
                <a:spcPts val="0"/>
              </a:spcAft>
              <a:defRPr sz="1600"/>
            </a:lvl3pPr>
            <a:lvl4pPr>
              <a:spcAft>
                <a:spcPts val="0"/>
              </a:spcAft>
              <a:defRPr sz="1600"/>
            </a:lvl4pPr>
            <a:lvl5pPr>
              <a:spcAft>
                <a:spcPts val="0"/>
              </a:spcAft>
              <a:defRPr sz="1600"/>
            </a:lvl5pPr>
          </a:lstStyle>
          <a:p>
            <a:pPr lvl="0"/>
            <a:r>
              <a:rPr lang="en-GB" dirty="0"/>
              <a:t>[Name and </a:t>
            </a:r>
            <a:br>
              <a:rPr lang="en-GB" dirty="0"/>
            </a:br>
            <a:r>
              <a:rPr lang="en-GB" dirty="0"/>
              <a:t>job title (if required)]</a:t>
            </a:r>
          </a:p>
          <a:p>
            <a:pPr lvl="1"/>
            <a:endParaRPr lang="en-GB" dirty="0"/>
          </a:p>
        </p:txBody>
      </p:sp>
      <p:sp>
        <p:nvSpPr>
          <p:cNvPr id="12" name="Picture 1">
            <a:extLst>
              <a:ext uri="{FF2B5EF4-FFF2-40B4-BE49-F238E27FC236}">
                <a16:creationId xmlns:a16="http://schemas.microsoft.com/office/drawing/2014/main" id="{E35C666F-64AE-4C02-BF58-4A7ED89BB62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4371" y="1997069"/>
            <a:ext cx="1908000" cy="190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CC2B3E2-2832-46E0-B9FB-37123C77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24" name="TWBar">
            <a:extLst>
              <a:ext uri="{FF2B5EF4-FFF2-40B4-BE49-F238E27FC236}">
                <a16:creationId xmlns:a16="http://schemas.microsoft.com/office/drawing/2014/main" id="{FB7B77A9-8A22-4DAA-8352-21870834FDCC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841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119">
          <p15:clr>
            <a:srgbClr val="FBAE40"/>
          </p15:clr>
        </p15:guide>
        <p15:guide id="6" pos="4347">
          <p15:clr>
            <a:srgbClr val="FBAE40"/>
          </p15:clr>
        </p15:guide>
        <p15:guide id="12" orient="horz" pos="2268">
          <p15:clr>
            <a:srgbClr val="FBAE40"/>
          </p15:clr>
        </p15:guide>
        <p15:guide id="13" orient="horz" pos="2426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Panel">
            <a:extLst>
              <a:ext uri="{FF2B5EF4-FFF2-40B4-BE49-F238E27FC236}">
                <a16:creationId xmlns:a16="http://schemas.microsoft.com/office/drawing/2014/main" id="{6C2DE4C6-2A61-4D8F-9B4F-6F012B5D9B04}"/>
              </a:ext>
            </a:extLst>
          </p:cNvPr>
          <p:cNvSpPr/>
          <p:nvPr userDrawn="1"/>
        </p:nvSpPr>
        <p:spPr>
          <a:xfrm>
            <a:off x="9370800" y="180000"/>
            <a:ext cx="388800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0192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E7751AC5-1FEF-4DB6-8E2A-72EC41BD8A3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948000"/>
            <a:ext cx="8568000" cy="180000"/>
          </a:xfrm>
        </p:spPr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003958EA-F4FB-49ED-AD32-1AFE626DBBF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NewSlide_QuoteMark" hidden="1">
            <a:extLst>
              <a:ext uri="{FF2B5EF4-FFF2-40B4-BE49-F238E27FC236}">
                <a16:creationId xmlns:a16="http://schemas.microsoft.com/office/drawing/2014/main" id="{40BED9FC-F66E-4F2E-B93C-ED6B55B32EE8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72" y="4888965"/>
            <a:ext cx="183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1"/>
          <p:cNvSpPr>
            <a:spLocks noGrp="1"/>
          </p:cNvSpPr>
          <p:nvPr>
            <p:ph type="pic" sz="quarter" idx="15"/>
          </p:nvPr>
        </p:nvSpPr>
        <p:spPr>
          <a:xfrm>
            <a:off x="9370800" y="180000"/>
            <a:ext cx="3888000" cy="3888000"/>
          </a:xfrm>
        </p:spPr>
        <p:txBody>
          <a:bodyPr/>
          <a:lstStyle/>
          <a:p>
            <a:pPr lv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7" name="Content 1"/>
          <p:cNvSpPr>
            <a:spLocks noGrp="1"/>
          </p:cNvSpPr>
          <p:nvPr>
            <p:ph sz="quarter" idx="12"/>
          </p:nvPr>
        </p:nvSpPr>
        <p:spPr>
          <a:xfrm>
            <a:off x="720000" y="2015999"/>
            <a:ext cx="7874623" cy="45356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E22526DD-9EE3-47AC-BCD1-4CB501455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7920000" cy="48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21" name="TWBar">
            <a:extLst>
              <a:ext uri="{FF2B5EF4-FFF2-40B4-BE49-F238E27FC236}">
                <a16:creationId xmlns:a16="http://schemas.microsoft.com/office/drawing/2014/main" id="{776257FA-E192-4994-BBF2-87698BB7784C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NameInfo 1">
            <a:extLst>
              <a:ext uri="{FF2B5EF4-FFF2-40B4-BE49-F238E27FC236}">
                <a16:creationId xmlns:a16="http://schemas.microsoft.com/office/drawing/2014/main" id="{10DD40A4-CDE7-440D-9203-85C155A9320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648000" y="4288187"/>
            <a:ext cx="3342788" cy="720000"/>
          </a:xfrm>
        </p:spPr>
        <p:txBody>
          <a:bodyPr/>
          <a:lstStyle>
            <a:lvl1pPr>
              <a:spcAft>
                <a:spcPts val="0"/>
              </a:spcAft>
              <a:defRPr sz="20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[Name (style: heading)]</a:t>
            </a:r>
          </a:p>
          <a:p>
            <a:pPr lvl="0"/>
            <a:r>
              <a:rPr lang="en-GB" dirty="0"/>
              <a:t>[Job title (style: normal)]</a:t>
            </a:r>
          </a:p>
        </p:txBody>
      </p:sp>
      <p:sp>
        <p:nvSpPr>
          <p:cNvPr id="22" name="ContactInfo 1">
            <a:extLst>
              <a:ext uri="{FF2B5EF4-FFF2-40B4-BE49-F238E27FC236}">
                <a16:creationId xmlns:a16="http://schemas.microsoft.com/office/drawing/2014/main" id="{17803C07-4492-4AB2-8124-63C518DE1DD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647999" y="5116187"/>
            <a:ext cx="3343757" cy="675422"/>
          </a:xfrm>
        </p:spPr>
        <p:txBody>
          <a:bodyPr/>
          <a:lstStyle>
            <a:lvl1pPr>
              <a:spcAft>
                <a:spcPts val="0"/>
              </a:spcAft>
              <a:defRPr sz="16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/>
                </a:solidFill>
              </a:defRPr>
            </a:lvl2pPr>
            <a:lvl3pPr>
              <a:spcAft>
                <a:spcPts val="0"/>
              </a:spcAft>
              <a:defRPr sz="1600">
                <a:solidFill>
                  <a:schemeClr val="bg1"/>
                </a:solidFill>
              </a:defRPr>
            </a:lvl3pPr>
            <a:lvl4pPr>
              <a:spcAft>
                <a:spcPts val="0"/>
              </a:spcAft>
              <a:defRPr sz="1600">
                <a:solidFill>
                  <a:schemeClr val="bg1"/>
                </a:solidFill>
              </a:defRPr>
            </a:lvl4pPr>
            <a:lvl5pPr>
              <a:spcAft>
                <a:spcPts val="0"/>
              </a:spcAft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[Area of expertise]</a:t>
            </a:r>
          </a:p>
        </p:txBody>
      </p:sp>
    </p:spTree>
    <p:extLst>
      <p:ext uri="{BB962C8B-B14F-4D97-AF65-F5344CB8AC3E}">
        <p14:creationId xmlns:p14="http://schemas.microsoft.com/office/powerpoint/2010/main" val="1519676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 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Panel">
            <a:extLst>
              <a:ext uri="{FF2B5EF4-FFF2-40B4-BE49-F238E27FC236}">
                <a16:creationId xmlns:a16="http://schemas.microsoft.com/office/drawing/2014/main" id="{6C2DE4C6-2A61-4D8F-9B4F-6F012B5D9B04}"/>
              </a:ext>
            </a:extLst>
          </p:cNvPr>
          <p:cNvSpPr/>
          <p:nvPr userDrawn="1"/>
        </p:nvSpPr>
        <p:spPr>
          <a:xfrm>
            <a:off x="9370800" y="180000"/>
            <a:ext cx="388800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0192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E7751AC5-1FEF-4DB6-8E2A-72EC41BD8A3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948000"/>
            <a:ext cx="8568000" cy="180000"/>
          </a:xfrm>
        </p:spPr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003958EA-F4FB-49ED-AD32-1AFE626DBBF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NewSlide_QuoteMark" hidden="1">
            <a:extLst>
              <a:ext uri="{FF2B5EF4-FFF2-40B4-BE49-F238E27FC236}">
                <a16:creationId xmlns:a16="http://schemas.microsoft.com/office/drawing/2014/main" id="{40BED9FC-F66E-4F2E-B93C-ED6B55B32EE8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72" y="4888965"/>
            <a:ext cx="183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1"/>
          <p:cNvSpPr>
            <a:spLocks noGrp="1"/>
          </p:cNvSpPr>
          <p:nvPr>
            <p:ph type="pic" sz="quarter" idx="15"/>
          </p:nvPr>
        </p:nvSpPr>
        <p:spPr>
          <a:xfrm>
            <a:off x="9370800" y="180000"/>
            <a:ext cx="3888000" cy="3888000"/>
          </a:xfrm>
        </p:spPr>
        <p:txBody>
          <a:bodyPr/>
          <a:lstStyle/>
          <a:p>
            <a:pPr lv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7" name="Content 1"/>
          <p:cNvSpPr>
            <a:spLocks noGrp="1"/>
          </p:cNvSpPr>
          <p:nvPr>
            <p:ph sz="quarter" idx="12"/>
          </p:nvPr>
        </p:nvSpPr>
        <p:spPr>
          <a:xfrm>
            <a:off x="720000" y="2015999"/>
            <a:ext cx="7874623" cy="45356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E22526DD-9EE3-47AC-BCD1-4CB501455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7920000" cy="93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7" name="NameInfo 1">
            <a:extLst>
              <a:ext uri="{FF2B5EF4-FFF2-40B4-BE49-F238E27FC236}">
                <a16:creationId xmlns:a16="http://schemas.microsoft.com/office/drawing/2014/main" id="{10DD40A4-CDE7-440D-9203-85C155A9320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648000" y="4288187"/>
            <a:ext cx="3342788" cy="720000"/>
          </a:xfrm>
        </p:spPr>
        <p:txBody>
          <a:bodyPr/>
          <a:lstStyle>
            <a:lvl1pPr>
              <a:spcAft>
                <a:spcPts val="0"/>
              </a:spcAft>
              <a:defRPr sz="20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[Name (style: heading)]</a:t>
            </a:r>
          </a:p>
          <a:p>
            <a:pPr lvl="0"/>
            <a:r>
              <a:rPr lang="en-GB" dirty="0"/>
              <a:t>[Job title (style: normal)]</a:t>
            </a:r>
          </a:p>
        </p:txBody>
      </p:sp>
      <p:sp>
        <p:nvSpPr>
          <p:cNvPr id="22" name="ContactInfo 1">
            <a:extLst>
              <a:ext uri="{FF2B5EF4-FFF2-40B4-BE49-F238E27FC236}">
                <a16:creationId xmlns:a16="http://schemas.microsoft.com/office/drawing/2014/main" id="{17803C07-4492-4AB2-8124-63C518DE1DD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647999" y="5116187"/>
            <a:ext cx="3343757" cy="675422"/>
          </a:xfrm>
        </p:spPr>
        <p:txBody>
          <a:bodyPr/>
          <a:lstStyle>
            <a:lvl1pPr>
              <a:spcAft>
                <a:spcPts val="0"/>
              </a:spcAft>
              <a:defRPr sz="16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/>
                </a:solidFill>
              </a:defRPr>
            </a:lvl2pPr>
            <a:lvl3pPr>
              <a:spcAft>
                <a:spcPts val="0"/>
              </a:spcAft>
              <a:defRPr sz="1600">
                <a:solidFill>
                  <a:schemeClr val="bg1"/>
                </a:solidFill>
              </a:defRPr>
            </a:lvl3pPr>
            <a:lvl4pPr>
              <a:spcAft>
                <a:spcPts val="0"/>
              </a:spcAft>
              <a:defRPr sz="1600">
                <a:solidFill>
                  <a:schemeClr val="bg1"/>
                </a:solidFill>
              </a:defRPr>
            </a:lvl4pPr>
            <a:lvl5pPr>
              <a:spcAft>
                <a:spcPts val="0"/>
              </a:spcAft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[Area of expertise]</a:t>
            </a:r>
          </a:p>
        </p:txBody>
      </p:sp>
      <p:cxnSp>
        <p:nvCxnSpPr>
          <p:cNvPr id="13" name="TWBar">
            <a:extLst>
              <a:ext uri="{FF2B5EF4-FFF2-40B4-BE49-F238E27FC236}">
                <a16:creationId xmlns:a16="http://schemas.microsoft.com/office/drawing/2014/main" id="{499C091C-8E95-45B3-A450-FA030C0E3E2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78902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Opt 1 - 1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ullPageImage">
            <a:extLst>
              <a:ext uri="{FF2B5EF4-FFF2-40B4-BE49-F238E27FC236}">
                <a16:creationId xmlns:a16="http://schemas.microsoft.com/office/drawing/2014/main" id="{097D9F65-0C40-403E-A6D2-943B868DD3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2" b="8732"/>
          <a:stretch/>
        </p:blipFill>
        <p:spPr>
          <a:xfrm>
            <a:off x="180000" y="180000"/>
            <a:ext cx="13078800" cy="7200002"/>
          </a:xfrm>
          <a:prstGeom prst="rect">
            <a:avLst/>
          </a:prstGeom>
        </p:spPr>
      </p:pic>
      <p:sp>
        <p:nvSpPr>
          <p:cNvPr id="16" name="TintCover">
            <a:extLst>
              <a:ext uri="{FF2B5EF4-FFF2-40B4-BE49-F238E27FC236}">
                <a16:creationId xmlns:a16="http://schemas.microsoft.com/office/drawing/2014/main" id="{388F6681-01FC-4F3D-96A8-D905F15CEFDF}"/>
              </a:ext>
            </a:extLst>
          </p:cNvPr>
          <p:cNvSpPr/>
          <p:nvPr userDrawn="1"/>
        </p:nvSpPr>
        <p:spPr>
          <a:xfrm>
            <a:off x="180000" y="179675"/>
            <a:ext cx="10704792" cy="7200000"/>
          </a:xfrm>
          <a:prstGeom prst="rect">
            <a:avLst/>
          </a:prstGeom>
          <a:gradFill flip="none" rotWithShape="1">
            <a:gsLst>
              <a:gs pos="20000">
                <a:schemeClr val="tx1">
                  <a:lumMod val="50000"/>
                  <a:alpha val="64000"/>
                </a:schemeClr>
              </a:gs>
              <a:gs pos="86000">
                <a:schemeClr val="accent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6DDE8626-B186-47A7-8209-3124105FDDE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DividerSectionNo">
            <a:extLst>
              <a:ext uri="{FF2B5EF4-FFF2-40B4-BE49-F238E27FC236}">
                <a16:creationId xmlns:a16="http://schemas.microsoft.com/office/drawing/2014/main" id="{C31001A0-78BA-4D4C-9BCD-25D9688ED0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9624" y="2563795"/>
            <a:ext cx="1512000" cy="1008000"/>
          </a:xfrm>
        </p:spPr>
        <p:txBody>
          <a:bodyPr anchor="ctr" anchorCtr="0"/>
          <a:lstStyle>
            <a:lvl1pPr algn="r">
              <a:spcAft>
                <a:spcPts val="0"/>
              </a:spcAft>
              <a:defRPr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r">
              <a:defRPr sz="50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##</a:t>
            </a:r>
          </a:p>
        </p:txBody>
      </p:sp>
      <p:sp>
        <p:nvSpPr>
          <p:cNvPr id="11" name="TW Logo">
            <a:extLst>
              <a:ext uri="{FF2B5EF4-FFF2-40B4-BE49-F238E27FC236}">
                <a16:creationId xmlns:a16="http://schemas.microsoft.com/office/drawing/2014/main" id="{27451BCE-5A91-4981-BD1B-C3907577464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3F0D2A13-9ACC-4E38-92EC-20141B31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9044" y="3707962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4" name="MainTitle">
            <a:extLst>
              <a:ext uri="{FF2B5EF4-FFF2-40B4-BE49-F238E27FC236}">
                <a16:creationId xmlns:a16="http://schemas.microsoft.com/office/drawing/2014/main" id="{5FD79C06-4671-4F65-98B5-9D3383AE4137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2629044" y="2844000"/>
            <a:ext cx="7738188" cy="486000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5" name="TWBar">
            <a:extLst>
              <a:ext uri="{FF2B5EF4-FFF2-40B4-BE49-F238E27FC236}">
                <a16:creationId xmlns:a16="http://schemas.microsoft.com/office/drawing/2014/main" id="{AF06F5F5-7913-4FBC-85E0-134331FBD1D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323044" y="27720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3372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Opt 1 - 2 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ullPageImage">
            <a:extLst>
              <a:ext uri="{FF2B5EF4-FFF2-40B4-BE49-F238E27FC236}">
                <a16:creationId xmlns:a16="http://schemas.microsoft.com/office/drawing/2014/main" id="{3D20B6B0-5423-44FC-8222-8DA29B36D2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2" b="8732"/>
          <a:stretch/>
        </p:blipFill>
        <p:spPr>
          <a:xfrm>
            <a:off x="180000" y="180000"/>
            <a:ext cx="13078800" cy="7200002"/>
          </a:xfrm>
          <a:prstGeom prst="rect">
            <a:avLst/>
          </a:prstGeom>
        </p:spPr>
      </p:pic>
      <p:sp>
        <p:nvSpPr>
          <p:cNvPr id="16" name="TintCover">
            <a:extLst>
              <a:ext uri="{FF2B5EF4-FFF2-40B4-BE49-F238E27FC236}">
                <a16:creationId xmlns:a16="http://schemas.microsoft.com/office/drawing/2014/main" id="{C477B97A-FE5C-45A9-BFD1-BA2CB64B114F}"/>
              </a:ext>
            </a:extLst>
          </p:cNvPr>
          <p:cNvSpPr/>
          <p:nvPr userDrawn="1"/>
        </p:nvSpPr>
        <p:spPr>
          <a:xfrm>
            <a:off x="180000" y="179673"/>
            <a:ext cx="10704792" cy="7200000"/>
          </a:xfrm>
          <a:prstGeom prst="rect">
            <a:avLst/>
          </a:prstGeom>
          <a:gradFill flip="none" rotWithShape="1">
            <a:gsLst>
              <a:gs pos="20000">
                <a:schemeClr val="tx1">
                  <a:lumMod val="50000"/>
                  <a:alpha val="64000"/>
                </a:schemeClr>
              </a:gs>
              <a:gs pos="86000">
                <a:schemeClr val="accent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6DDE8626-B186-47A7-8209-3124105FDDE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DividerSectionNo">
            <a:extLst>
              <a:ext uri="{FF2B5EF4-FFF2-40B4-BE49-F238E27FC236}">
                <a16:creationId xmlns:a16="http://schemas.microsoft.com/office/drawing/2014/main" id="{C31001A0-78BA-4D4C-9BCD-25D9688ED0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9625" y="2814955"/>
            <a:ext cx="1512000" cy="1007875"/>
          </a:xfrm>
        </p:spPr>
        <p:txBody>
          <a:bodyPr anchor="ctr" anchorCtr="0"/>
          <a:lstStyle>
            <a:lvl1pPr algn="r">
              <a:spcAft>
                <a:spcPts val="0"/>
              </a:spcAft>
              <a:defRPr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r">
              <a:defRPr sz="50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##</a:t>
            </a:r>
          </a:p>
        </p:txBody>
      </p:sp>
      <p:sp>
        <p:nvSpPr>
          <p:cNvPr id="11" name="TW Logo">
            <a:extLst>
              <a:ext uri="{FF2B5EF4-FFF2-40B4-BE49-F238E27FC236}">
                <a16:creationId xmlns:a16="http://schemas.microsoft.com/office/drawing/2014/main" id="{27451BCE-5A91-4981-BD1B-C3907577464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3F0D2A13-9ACC-4E38-92EC-20141B31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9044" y="4212000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4" name="MainTitle">
            <a:extLst>
              <a:ext uri="{FF2B5EF4-FFF2-40B4-BE49-F238E27FC236}">
                <a16:creationId xmlns:a16="http://schemas.microsoft.com/office/drawing/2014/main" id="{5FD79C06-4671-4F65-98B5-9D3383AE4137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2629044" y="2844000"/>
            <a:ext cx="7738188" cy="936000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5" name="TWBar">
            <a:extLst>
              <a:ext uri="{FF2B5EF4-FFF2-40B4-BE49-F238E27FC236}">
                <a16:creationId xmlns:a16="http://schemas.microsoft.com/office/drawing/2014/main" id="{AF06F5F5-7913-4FBC-85E0-134331FBD1D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323044" y="2774625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9552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Opt 2 -  1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alfPageImage">
            <a:extLst>
              <a:ext uri="{FF2B5EF4-FFF2-40B4-BE49-F238E27FC236}">
                <a16:creationId xmlns:a16="http://schemas.microsoft.com/office/drawing/2014/main" id="{A0B71F9B-A545-4B41-A88B-1F6EB2F13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82"/>
          <a:stretch/>
        </p:blipFill>
        <p:spPr>
          <a:xfrm>
            <a:off x="180000" y="180000"/>
            <a:ext cx="3888002" cy="7200000"/>
          </a:xfrm>
          <a:prstGeom prst="rect">
            <a:avLst/>
          </a:prstGeom>
        </p:spPr>
      </p:pic>
      <p:sp>
        <p:nvSpPr>
          <p:cNvPr id="9" name="TintCover">
            <a:extLst>
              <a:ext uri="{FF2B5EF4-FFF2-40B4-BE49-F238E27FC236}">
                <a16:creationId xmlns:a16="http://schemas.microsoft.com/office/drawing/2014/main" id="{767A4C8C-64E9-4625-ABBD-A569533DAE8C}"/>
              </a:ext>
            </a:extLst>
          </p:cNvPr>
          <p:cNvSpPr/>
          <p:nvPr userDrawn="1"/>
        </p:nvSpPr>
        <p:spPr>
          <a:xfrm>
            <a:off x="180000" y="179673"/>
            <a:ext cx="3888002" cy="7200000"/>
          </a:xfrm>
          <a:prstGeom prst="rect">
            <a:avLst/>
          </a:prstGeom>
          <a:gradFill flip="none" rotWithShape="1">
            <a:gsLst>
              <a:gs pos="20000">
                <a:schemeClr val="tx1">
                  <a:lumMod val="50000"/>
                  <a:alpha val="64000"/>
                </a:schemeClr>
              </a:gs>
              <a:gs pos="86000">
                <a:schemeClr val="accent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6DDE8626-B186-47A7-8209-3124105FDDE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DividerSectionNo">
            <a:extLst>
              <a:ext uri="{FF2B5EF4-FFF2-40B4-BE49-F238E27FC236}">
                <a16:creationId xmlns:a16="http://schemas.microsoft.com/office/drawing/2014/main" id="{C31001A0-78BA-4D4C-9BCD-25D9688ED0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75447" y="2563200"/>
            <a:ext cx="1512000" cy="1008000"/>
          </a:xfrm>
        </p:spPr>
        <p:txBody>
          <a:bodyPr anchor="ctr" anchorCtr="0"/>
          <a:lstStyle>
            <a:lvl1pPr algn="r">
              <a:spcAft>
                <a:spcPts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r">
              <a:defRPr sz="50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##</a:t>
            </a:r>
          </a:p>
        </p:txBody>
      </p:sp>
      <p:sp>
        <p:nvSpPr>
          <p:cNvPr id="11" name="TW Logo">
            <a:extLst>
              <a:ext uri="{FF2B5EF4-FFF2-40B4-BE49-F238E27FC236}">
                <a16:creationId xmlns:a16="http://schemas.microsoft.com/office/drawing/2014/main" id="{27451BCE-5A91-4981-BD1B-C3907577464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3F0D2A13-9ACC-4E38-92EC-20141B31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2000" y="3707962"/>
            <a:ext cx="7056000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4" name="MainTitle">
            <a:extLst>
              <a:ext uri="{FF2B5EF4-FFF2-40B4-BE49-F238E27FC236}">
                <a16:creationId xmlns:a16="http://schemas.microsoft.com/office/drawing/2014/main" id="{5FD79C06-4671-4F65-98B5-9D3383AE4137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5652000" y="2844000"/>
            <a:ext cx="7056000" cy="486000"/>
          </a:xfrm>
        </p:spPr>
        <p:txBody>
          <a:bodyPr anchor="t" anchorCtr="0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5" name="TWBar">
            <a:extLst>
              <a:ext uri="{FF2B5EF4-FFF2-40B4-BE49-F238E27FC236}">
                <a16:creationId xmlns:a16="http://schemas.microsoft.com/office/drawing/2014/main" id="{AF06F5F5-7913-4FBC-85E0-134331FBD1D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346000" y="2774625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8112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Opt 2 -  2 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alfPageImage">
            <a:extLst>
              <a:ext uri="{FF2B5EF4-FFF2-40B4-BE49-F238E27FC236}">
                <a16:creationId xmlns:a16="http://schemas.microsoft.com/office/drawing/2014/main" id="{A81D6B74-F15E-45A2-889F-94C11B9379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82"/>
          <a:stretch/>
        </p:blipFill>
        <p:spPr>
          <a:xfrm>
            <a:off x="180000" y="180000"/>
            <a:ext cx="3888002" cy="7200000"/>
          </a:xfrm>
          <a:prstGeom prst="rect">
            <a:avLst/>
          </a:prstGeom>
        </p:spPr>
      </p:pic>
      <p:sp>
        <p:nvSpPr>
          <p:cNvPr id="9" name="TintCover">
            <a:extLst>
              <a:ext uri="{FF2B5EF4-FFF2-40B4-BE49-F238E27FC236}">
                <a16:creationId xmlns:a16="http://schemas.microsoft.com/office/drawing/2014/main" id="{C9132F35-26F2-42DC-B901-E0BF60664364}"/>
              </a:ext>
            </a:extLst>
          </p:cNvPr>
          <p:cNvSpPr/>
          <p:nvPr userDrawn="1"/>
        </p:nvSpPr>
        <p:spPr>
          <a:xfrm>
            <a:off x="180000" y="179673"/>
            <a:ext cx="3888002" cy="7200000"/>
          </a:xfrm>
          <a:prstGeom prst="rect">
            <a:avLst/>
          </a:prstGeom>
          <a:gradFill flip="none" rotWithShape="1">
            <a:gsLst>
              <a:gs pos="20000">
                <a:schemeClr val="tx1">
                  <a:lumMod val="50000"/>
                  <a:alpha val="64000"/>
                </a:schemeClr>
              </a:gs>
              <a:gs pos="86000">
                <a:schemeClr val="accent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6DDE8626-B186-47A7-8209-3124105FDDE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DividerSectionNo">
            <a:extLst>
              <a:ext uri="{FF2B5EF4-FFF2-40B4-BE49-F238E27FC236}">
                <a16:creationId xmlns:a16="http://schemas.microsoft.com/office/drawing/2014/main" id="{C31001A0-78BA-4D4C-9BCD-25D9688ED0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75460" y="2815200"/>
            <a:ext cx="1512000" cy="1008000"/>
          </a:xfrm>
        </p:spPr>
        <p:txBody>
          <a:bodyPr anchor="ctr" anchorCtr="0"/>
          <a:lstStyle>
            <a:lvl1pPr algn="r">
              <a:spcAft>
                <a:spcPts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r">
              <a:defRPr sz="50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##</a:t>
            </a:r>
          </a:p>
        </p:txBody>
      </p:sp>
      <p:sp>
        <p:nvSpPr>
          <p:cNvPr id="11" name="TW Logo">
            <a:extLst>
              <a:ext uri="{FF2B5EF4-FFF2-40B4-BE49-F238E27FC236}">
                <a16:creationId xmlns:a16="http://schemas.microsoft.com/office/drawing/2014/main" id="{27451BCE-5A91-4981-BD1B-C3907577464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3F0D2A13-9ACC-4E38-92EC-20141B31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2000" y="4212000"/>
            <a:ext cx="7056000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4" name="MainTitle">
            <a:extLst>
              <a:ext uri="{FF2B5EF4-FFF2-40B4-BE49-F238E27FC236}">
                <a16:creationId xmlns:a16="http://schemas.microsoft.com/office/drawing/2014/main" id="{5FD79C06-4671-4F65-98B5-9D3383AE4137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5652000" y="2844000"/>
            <a:ext cx="7056000" cy="936000"/>
          </a:xfrm>
        </p:spPr>
        <p:txBody>
          <a:bodyPr anchor="t" anchorCtr="0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5" name="TWBar">
            <a:extLst>
              <a:ext uri="{FF2B5EF4-FFF2-40B4-BE49-F238E27FC236}">
                <a16:creationId xmlns:a16="http://schemas.microsoft.com/office/drawing/2014/main" id="{AF06F5F5-7913-4FBC-85E0-134331FBD1D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346000" y="2774625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0024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Opt 3 - 1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Panel">
            <a:extLst>
              <a:ext uri="{FF2B5EF4-FFF2-40B4-BE49-F238E27FC236}">
                <a16:creationId xmlns:a16="http://schemas.microsoft.com/office/drawing/2014/main" id="{E043C0D8-1989-4638-8DE7-975BDE784077}"/>
              </a:ext>
            </a:extLst>
          </p:cNvPr>
          <p:cNvSpPr/>
          <p:nvPr userDrawn="1"/>
        </p:nvSpPr>
        <p:spPr>
          <a:xfrm>
            <a:off x="180000" y="180000"/>
            <a:ext cx="388800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6DDE8626-B186-47A7-8209-3124105FDDE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DividerSectionNo">
            <a:extLst>
              <a:ext uri="{FF2B5EF4-FFF2-40B4-BE49-F238E27FC236}">
                <a16:creationId xmlns:a16="http://schemas.microsoft.com/office/drawing/2014/main" id="{C31001A0-78BA-4D4C-9BCD-25D9688ED0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75447" y="2563200"/>
            <a:ext cx="1512000" cy="1008000"/>
          </a:xfrm>
        </p:spPr>
        <p:txBody>
          <a:bodyPr anchor="ctr" anchorCtr="0"/>
          <a:lstStyle>
            <a:lvl1pPr algn="r">
              <a:spcAft>
                <a:spcPts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r">
              <a:defRPr sz="50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##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3F0D2A13-9ACC-4E38-92EC-20141B31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2000" y="3707962"/>
            <a:ext cx="7056000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4" name="MainTitle">
            <a:extLst>
              <a:ext uri="{FF2B5EF4-FFF2-40B4-BE49-F238E27FC236}">
                <a16:creationId xmlns:a16="http://schemas.microsoft.com/office/drawing/2014/main" id="{5FD79C06-4671-4F65-98B5-9D3383AE4137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5652000" y="2844000"/>
            <a:ext cx="7056000" cy="486000"/>
          </a:xfrm>
        </p:spPr>
        <p:txBody>
          <a:bodyPr anchor="t" anchorCtr="0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5" name="TWBar">
            <a:extLst>
              <a:ext uri="{FF2B5EF4-FFF2-40B4-BE49-F238E27FC236}">
                <a16:creationId xmlns:a16="http://schemas.microsoft.com/office/drawing/2014/main" id="{AF06F5F5-7913-4FBC-85E0-134331FBD1D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346000" y="2774625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ainPicture">
            <a:extLst>
              <a:ext uri="{FF2B5EF4-FFF2-40B4-BE49-F238E27FC236}">
                <a16:creationId xmlns:a16="http://schemas.microsoft.com/office/drawing/2014/main" id="{82600E39-D794-4DB6-A23F-04620C31297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0000" y="180000"/>
            <a:ext cx="3888000" cy="7200000"/>
          </a:xfrm>
          <a:solidFill>
            <a:schemeClr val="tx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" name="TW Logo">
            <a:extLst>
              <a:ext uri="{FF2B5EF4-FFF2-40B4-BE49-F238E27FC236}">
                <a16:creationId xmlns:a16="http://schemas.microsoft.com/office/drawing/2014/main" id="{27451BCE-5A91-4981-BD1B-C3907577464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6163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Opt 3 - 2 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Panel">
            <a:extLst>
              <a:ext uri="{FF2B5EF4-FFF2-40B4-BE49-F238E27FC236}">
                <a16:creationId xmlns:a16="http://schemas.microsoft.com/office/drawing/2014/main" id="{17B72F59-AFDE-4205-A508-37622FF0BEA8}"/>
              </a:ext>
            </a:extLst>
          </p:cNvPr>
          <p:cNvSpPr/>
          <p:nvPr userDrawn="1"/>
        </p:nvSpPr>
        <p:spPr>
          <a:xfrm>
            <a:off x="180000" y="180000"/>
            <a:ext cx="388800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6DDE8626-B186-47A7-8209-3124105FDDE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DividerSectionNo">
            <a:extLst>
              <a:ext uri="{FF2B5EF4-FFF2-40B4-BE49-F238E27FC236}">
                <a16:creationId xmlns:a16="http://schemas.microsoft.com/office/drawing/2014/main" id="{C31001A0-78BA-4D4C-9BCD-25D9688ED0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75460" y="2815200"/>
            <a:ext cx="1512000" cy="1008000"/>
          </a:xfrm>
        </p:spPr>
        <p:txBody>
          <a:bodyPr anchor="ctr" anchorCtr="0"/>
          <a:lstStyle>
            <a:lvl1pPr algn="r">
              <a:spcAft>
                <a:spcPts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r">
              <a:defRPr sz="50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##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3F0D2A13-9ACC-4E38-92EC-20141B31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2000" y="4212000"/>
            <a:ext cx="7056000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4" name="MainTitle">
            <a:extLst>
              <a:ext uri="{FF2B5EF4-FFF2-40B4-BE49-F238E27FC236}">
                <a16:creationId xmlns:a16="http://schemas.microsoft.com/office/drawing/2014/main" id="{5FD79C06-4671-4F65-98B5-9D3383AE4137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5652000" y="2844000"/>
            <a:ext cx="7056000" cy="936000"/>
          </a:xfrm>
        </p:spPr>
        <p:txBody>
          <a:bodyPr anchor="t" anchorCtr="0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5" name="TWBar">
            <a:extLst>
              <a:ext uri="{FF2B5EF4-FFF2-40B4-BE49-F238E27FC236}">
                <a16:creationId xmlns:a16="http://schemas.microsoft.com/office/drawing/2014/main" id="{AF06F5F5-7913-4FBC-85E0-134331FBD1D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346000" y="2774625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ainPicture">
            <a:extLst>
              <a:ext uri="{FF2B5EF4-FFF2-40B4-BE49-F238E27FC236}">
                <a16:creationId xmlns:a16="http://schemas.microsoft.com/office/drawing/2014/main" id="{328444B6-F1D9-4355-8DC5-E8B0BED655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0000" y="180000"/>
            <a:ext cx="3888000" cy="7200000"/>
          </a:xfrm>
          <a:solidFill>
            <a:schemeClr val="tx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" name="TW Logo">
            <a:extLst>
              <a:ext uri="{FF2B5EF4-FFF2-40B4-BE49-F238E27FC236}">
                <a16:creationId xmlns:a16="http://schemas.microsoft.com/office/drawing/2014/main" id="{27451BCE-5A91-4981-BD1B-C3907577464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3083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Opt 4 - 1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Panel">
            <a:extLst>
              <a:ext uri="{FF2B5EF4-FFF2-40B4-BE49-F238E27FC236}">
                <a16:creationId xmlns:a16="http://schemas.microsoft.com/office/drawing/2014/main" id="{930586C5-9906-444E-B06A-1DBFBF41C024}"/>
              </a:ext>
            </a:extLst>
          </p:cNvPr>
          <p:cNvSpPr/>
          <p:nvPr userDrawn="1"/>
        </p:nvSpPr>
        <p:spPr>
          <a:xfrm>
            <a:off x="180000" y="180000"/>
            <a:ext cx="13078800" cy="720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5" name="DividerSectionNo">
            <a:extLst>
              <a:ext uri="{FF2B5EF4-FFF2-40B4-BE49-F238E27FC236}">
                <a16:creationId xmlns:a16="http://schemas.microsoft.com/office/drawing/2014/main" id="{C31001A0-78BA-4D4C-9BCD-25D9688ED0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9625" y="2563200"/>
            <a:ext cx="1512000" cy="1008000"/>
          </a:xfrm>
        </p:spPr>
        <p:txBody>
          <a:bodyPr anchor="ctr" anchorCtr="0"/>
          <a:lstStyle>
            <a:lvl1pPr algn="r">
              <a:spcAft>
                <a:spcPts val="0"/>
              </a:spcAft>
              <a:defRPr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r">
              <a:defRPr sz="50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##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6DDE8626-B186-47A7-8209-3124105FDDE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W Logo">
            <a:extLst>
              <a:ext uri="{FF2B5EF4-FFF2-40B4-BE49-F238E27FC236}">
                <a16:creationId xmlns:a16="http://schemas.microsoft.com/office/drawing/2014/main" id="{27451BCE-5A91-4981-BD1B-C3907577464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3F0D2A13-9ACC-4E38-92EC-20141B31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9044" y="3707962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4" name="MainTitle">
            <a:extLst>
              <a:ext uri="{FF2B5EF4-FFF2-40B4-BE49-F238E27FC236}">
                <a16:creationId xmlns:a16="http://schemas.microsoft.com/office/drawing/2014/main" id="{5FD79C06-4671-4F65-98B5-9D3383AE4137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2629044" y="2844000"/>
            <a:ext cx="7738188" cy="486000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5" name="TWBar">
            <a:extLst>
              <a:ext uri="{FF2B5EF4-FFF2-40B4-BE49-F238E27FC236}">
                <a16:creationId xmlns:a16="http://schemas.microsoft.com/office/drawing/2014/main" id="{AF06F5F5-7913-4FBC-85E0-134331FBD1D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323044" y="2774625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5493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Opt 4 - 2 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Panel">
            <a:extLst>
              <a:ext uri="{FF2B5EF4-FFF2-40B4-BE49-F238E27FC236}">
                <a16:creationId xmlns:a16="http://schemas.microsoft.com/office/drawing/2014/main" id="{930586C5-9906-444E-B06A-1DBFBF41C024}"/>
              </a:ext>
            </a:extLst>
          </p:cNvPr>
          <p:cNvSpPr/>
          <p:nvPr userDrawn="1"/>
        </p:nvSpPr>
        <p:spPr>
          <a:xfrm>
            <a:off x="180000" y="180000"/>
            <a:ext cx="13078800" cy="720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5" name="DividerSectionNo">
            <a:extLst>
              <a:ext uri="{FF2B5EF4-FFF2-40B4-BE49-F238E27FC236}">
                <a16:creationId xmlns:a16="http://schemas.microsoft.com/office/drawing/2014/main" id="{C31001A0-78BA-4D4C-9BCD-25D9688ED0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9625" y="2815200"/>
            <a:ext cx="1512000" cy="1008000"/>
          </a:xfrm>
        </p:spPr>
        <p:txBody>
          <a:bodyPr anchor="ctr" anchorCtr="0"/>
          <a:lstStyle>
            <a:lvl1pPr algn="r">
              <a:spcAft>
                <a:spcPts val="0"/>
              </a:spcAft>
              <a:defRPr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r">
              <a:defRPr sz="50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>
              <a:defRPr sz="50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##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6DDE8626-B186-47A7-8209-3124105FDDE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W Logo">
            <a:extLst>
              <a:ext uri="{FF2B5EF4-FFF2-40B4-BE49-F238E27FC236}">
                <a16:creationId xmlns:a16="http://schemas.microsoft.com/office/drawing/2014/main" id="{27451BCE-5A91-4981-BD1B-C3907577464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3F0D2A13-9ACC-4E38-92EC-20141B31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9044" y="4212000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4" name="MainTitle">
            <a:extLst>
              <a:ext uri="{FF2B5EF4-FFF2-40B4-BE49-F238E27FC236}">
                <a16:creationId xmlns:a16="http://schemas.microsoft.com/office/drawing/2014/main" id="{5FD79C06-4671-4F65-98B5-9D3383AE4137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2629044" y="2844000"/>
            <a:ext cx="7738188" cy="936000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15" name="TWBar">
            <a:extLst>
              <a:ext uri="{FF2B5EF4-FFF2-40B4-BE49-F238E27FC236}">
                <a16:creationId xmlns:a16="http://schemas.microsoft.com/office/drawing/2014/main" id="{AF06F5F5-7913-4FBC-85E0-134331FBD1D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323044" y="2774625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7314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alfPageImage">
            <a:extLst>
              <a:ext uri="{FF2B5EF4-FFF2-40B4-BE49-F238E27FC236}">
                <a16:creationId xmlns:a16="http://schemas.microsoft.com/office/drawing/2014/main" id="{C7BBC9BD-7BC5-439E-8336-7731D5299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82"/>
          <a:stretch/>
        </p:blipFill>
        <p:spPr>
          <a:xfrm>
            <a:off x="9370800" y="180000"/>
            <a:ext cx="3888002" cy="7200000"/>
          </a:xfrm>
          <a:prstGeom prst="rect">
            <a:avLst/>
          </a:prstGeom>
        </p:spPr>
      </p:pic>
      <p:sp>
        <p:nvSpPr>
          <p:cNvPr id="5" name="Footer">
            <a:extLst>
              <a:ext uri="{FF2B5EF4-FFF2-40B4-BE49-F238E27FC236}">
                <a16:creationId xmlns:a16="http://schemas.microsoft.com/office/drawing/2014/main" id="{8187BE34-ADA1-4E25-860F-5B0F1374AF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000F5C2A-B8E4-49C4-B741-97EEDFD02C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8" name="NewSlide_TOCTable" hidden="1">
            <a:extLst>
              <a:ext uri="{FF2B5EF4-FFF2-40B4-BE49-F238E27FC236}">
                <a16:creationId xmlns:a16="http://schemas.microsoft.com/office/drawing/2014/main" id="{2F540B2B-99E2-45D6-8979-1CE633399540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41092560"/>
              </p:ext>
            </p:extLst>
          </p:nvPr>
        </p:nvGraphicFramePr>
        <p:xfrm>
          <a:off x="724371" y="1692275"/>
          <a:ext cx="8235966" cy="481536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678788">
                  <a:extLst>
                    <a:ext uri="{9D8B030D-6E8A-4147-A177-3AD203B41FA5}">
                      <a16:colId xmlns:a16="http://schemas.microsoft.com/office/drawing/2014/main" val="623472955"/>
                    </a:ext>
                  </a:extLst>
                </a:gridCol>
                <a:gridCol w="6833136">
                  <a:extLst>
                    <a:ext uri="{9D8B030D-6E8A-4147-A177-3AD203B41FA5}">
                      <a16:colId xmlns:a16="http://schemas.microsoft.com/office/drawing/2014/main" val="3016899469"/>
                    </a:ext>
                  </a:extLst>
                </a:gridCol>
                <a:gridCol w="724041">
                  <a:extLst>
                    <a:ext uri="{9D8B030D-6E8A-4147-A177-3AD203B41FA5}">
                      <a16:colId xmlns:a16="http://schemas.microsoft.com/office/drawing/2014/main" val="4199035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400" b="1" baseline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2400" b="1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18101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first item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991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400" b="1" baseline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400" b="1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18101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second item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3565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18101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third item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524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18101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fourth item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8424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18101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fifth item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8525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18101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sixth item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084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18101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seventh item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172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18101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eighth item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123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18101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ninth item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7543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18101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tenth item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0740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18101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eleventh item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0505" marR="90505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6895563"/>
                  </a:ext>
                </a:extLst>
              </a:tr>
            </a:tbl>
          </a:graphicData>
        </a:graphic>
      </p:graphicFrame>
      <p:sp>
        <p:nvSpPr>
          <p:cNvPr id="2" name="Title">
            <a:extLst>
              <a:ext uri="{FF2B5EF4-FFF2-40B4-BE49-F238E27FC236}">
                <a16:creationId xmlns:a16="http://schemas.microsoft.com/office/drawing/2014/main" id="{365885BC-692A-4D31-92FD-7DF5B6AD4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8207863" cy="48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9" name="TWBar">
            <a:extLst>
              <a:ext uri="{FF2B5EF4-FFF2-40B4-BE49-F238E27FC236}">
                <a16:creationId xmlns:a16="http://schemas.microsoft.com/office/drawing/2014/main" id="{A139607A-9153-4F9C-9505-03F9372F332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971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58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 1 - 1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ullPageImage">
            <a:extLst>
              <a:ext uri="{FF2B5EF4-FFF2-40B4-BE49-F238E27FC236}">
                <a16:creationId xmlns:a16="http://schemas.microsoft.com/office/drawing/2014/main" id="{846E487C-BE57-47AF-AF98-F55744942A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2" b="8732"/>
          <a:stretch/>
        </p:blipFill>
        <p:spPr>
          <a:xfrm>
            <a:off x="180000" y="180000"/>
            <a:ext cx="13078800" cy="7200002"/>
          </a:xfrm>
          <a:prstGeom prst="rect">
            <a:avLst/>
          </a:prstGeom>
        </p:spPr>
      </p:pic>
      <p:sp>
        <p:nvSpPr>
          <p:cNvPr id="12" name="TintCover">
            <a:extLst>
              <a:ext uri="{FF2B5EF4-FFF2-40B4-BE49-F238E27FC236}">
                <a16:creationId xmlns:a16="http://schemas.microsoft.com/office/drawing/2014/main" id="{B924E51D-4883-406B-85F7-1DA08727C693}"/>
              </a:ext>
            </a:extLst>
          </p:cNvPr>
          <p:cNvSpPr/>
          <p:nvPr userDrawn="1"/>
        </p:nvSpPr>
        <p:spPr>
          <a:xfrm>
            <a:off x="180000" y="179837"/>
            <a:ext cx="10704792" cy="7200000"/>
          </a:xfrm>
          <a:prstGeom prst="rect">
            <a:avLst/>
          </a:prstGeom>
          <a:gradFill flip="none" rotWithShape="1">
            <a:gsLst>
              <a:gs pos="20000">
                <a:schemeClr val="tx1">
                  <a:lumMod val="50000"/>
                  <a:alpha val="64000"/>
                </a:schemeClr>
              </a:gs>
              <a:gs pos="86000">
                <a:schemeClr val="accent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14" name="Date-Author">
            <a:extLst>
              <a:ext uri="{FF2B5EF4-FFF2-40B4-BE49-F238E27FC236}">
                <a16:creationId xmlns:a16="http://schemas.microsoft.com/office/drawing/2014/main" id="{C3C6C09A-0999-4464-A1D1-6E0DC1F036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4212000"/>
            <a:ext cx="7740000" cy="270000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 algn="l">
              <a:spcBef>
                <a:spcPts val="0"/>
              </a:spcBef>
              <a:buNone/>
              <a:defRPr/>
            </a:lvl3pPr>
            <a:lvl4pPr marL="0" indent="0" algn="l">
              <a:spcBef>
                <a:spcPts val="0"/>
              </a:spcBef>
              <a:buNone/>
              <a:defRPr/>
            </a:lvl4pPr>
            <a:lvl5pPr marL="0" indent="0" algn="l">
              <a:spcBef>
                <a:spcPts val="0"/>
              </a:spcBef>
              <a:buNone/>
              <a:defRPr sz="1100" baseline="0"/>
            </a:lvl5pPr>
            <a:lvl6pPr marL="0" indent="0" algn="l">
              <a:spcBef>
                <a:spcPts val="0"/>
              </a:spcBef>
              <a:buNone/>
              <a:defRPr/>
            </a:lvl6pPr>
            <a:lvl7pPr marL="0" indent="0" algn="l">
              <a:spcBef>
                <a:spcPts val="0"/>
              </a:spcBef>
              <a:buNone/>
              <a:defRPr/>
            </a:lvl7pPr>
            <a:lvl8pPr marL="0" indent="0" algn="l">
              <a:spcBef>
                <a:spcPts val="0"/>
              </a:spcBef>
              <a:buNone/>
              <a:defRPr/>
            </a:lvl8pPr>
            <a:lvl9pPr marL="0" indent="0" algn="l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GB" dirty="0"/>
              <a:t>Click to edit date | Author 1, Author 2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7CF52CD7-3A91-4D14-B016-07C3D4984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3707962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2" name="MainTitle">
            <a:extLst>
              <a:ext uri="{FF2B5EF4-FFF2-40B4-BE49-F238E27FC236}">
                <a16:creationId xmlns:a16="http://schemas.microsoft.com/office/drawing/2014/main" id="{BA3221E3-9210-4418-8805-2A98DC861146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900000" y="2844000"/>
            <a:ext cx="7738188" cy="486000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7" name="TWLogo">
            <a:extLst>
              <a:ext uri="{FF2B5EF4-FFF2-40B4-BE49-F238E27FC236}">
                <a16:creationId xmlns:a16="http://schemas.microsoft.com/office/drawing/2014/main" id="{6204E984-F426-47E5-AEAC-11A2C6173381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00000" y="223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rgbClr val="1D1D4B"/>
              </a:solidFill>
            </a:endParaRPr>
          </a:p>
        </p:txBody>
      </p:sp>
      <p:cxnSp>
        <p:nvCxnSpPr>
          <p:cNvPr id="16" name="TWBar">
            <a:extLst>
              <a:ext uri="{FF2B5EF4-FFF2-40B4-BE49-F238E27FC236}">
                <a16:creationId xmlns:a16="http://schemas.microsoft.com/office/drawing/2014/main" id="{42FCA91A-EA34-4B2A-B184-D56E32677F01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94000" y="27720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DBA378-AD55-401C-A5E4-6AFA600DBC7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lIns="90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3574843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9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 1 - 2 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ullPageImage">
            <a:extLst>
              <a:ext uri="{FF2B5EF4-FFF2-40B4-BE49-F238E27FC236}">
                <a16:creationId xmlns:a16="http://schemas.microsoft.com/office/drawing/2014/main" id="{C9E9F986-7090-4768-9145-4C648E19A7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2" b="8732"/>
          <a:stretch/>
        </p:blipFill>
        <p:spPr>
          <a:xfrm>
            <a:off x="180000" y="180000"/>
            <a:ext cx="13078800" cy="7200002"/>
          </a:xfrm>
          <a:prstGeom prst="rect">
            <a:avLst/>
          </a:prstGeom>
        </p:spPr>
      </p:pic>
      <p:sp>
        <p:nvSpPr>
          <p:cNvPr id="12" name="TintCover">
            <a:extLst>
              <a:ext uri="{FF2B5EF4-FFF2-40B4-BE49-F238E27FC236}">
                <a16:creationId xmlns:a16="http://schemas.microsoft.com/office/drawing/2014/main" id="{B924E51D-4883-406B-85F7-1DA08727C693}"/>
              </a:ext>
            </a:extLst>
          </p:cNvPr>
          <p:cNvSpPr/>
          <p:nvPr userDrawn="1"/>
        </p:nvSpPr>
        <p:spPr>
          <a:xfrm>
            <a:off x="180000" y="179837"/>
            <a:ext cx="10704792" cy="7200000"/>
          </a:xfrm>
          <a:prstGeom prst="rect">
            <a:avLst/>
          </a:prstGeom>
          <a:gradFill flip="none" rotWithShape="1">
            <a:gsLst>
              <a:gs pos="20000">
                <a:schemeClr val="tx1">
                  <a:lumMod val="50000"/>
                  <a:alpha val="64000"/>
                </a:schemeClr>
              </a:gs>
              <a:gs pos="86000">
                <a:schemeClr val="accent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14" name="Date-Author">
            <a:extLst>
              <a:ext uri="{FF2B5EF4-FFF2-40B4-BE49-F238E27FC236}">
                <a16:creationId xmlns:a16="http://schemas.microsoft.com/office/drawing/2014/main" id="{C3C6C09A-0999-4464-A1D1-6E0DC1F036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4716000"/>
            <a:ext cx="7740000" cy="270000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 algn="l">
              <a:spcBef>
                <a:spcPts val="0"/>
              </a:spcBef>
              <a:buNone/>
              <a:defRPr/>
            </a:lvl3pPr>
            <a:lvl4pPr marL="0" indent="0" algn="l">
              <a:spcBef>
                <a:spcPts val="0"/>
              </a:spcBef>
              <a:buNone/>
              <a:defRPr/>
            </a:lvl4pPr>
            <a:lvl5pPr marL="0" indent="0" algn="l">
              <a:spcBef>
                <a:spcPts val="0"/>
              </a:spcBef>
              <a:buNone/>
              <a:defRPr sz="1100" baseline="0"/>
            </a:lvl5pPr>
            <a:lvl6pPr marL="0" indent="0" algn="l">
              <a:spcBef>
                <a:spcPts val="0"/>
              </a:spcBef>
              <a:buNone/>
              <a:defRPr/>
            </a:lvl6pPr>
            <a:lvl7pPr marL="0" indent="0" algn="l">
              <a:spcBef>
                <a:spcPts val="0"/>
              </a:spcBef>
              <a:buNone/>
              <a:defRPr/>
            </a:lvl7pPr>
            <a:lvl8pPr marL="0" indent="0" algn="l">
              <a:spcBef>
                <a:spcPts val="0"/>
              </a:spcBef>
              <a:buNone/>
              <a:defRPr/>
            </a:lvl8pPr>
            <a:lvl9pPr marL="0" indent="0" algn="l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GB" dirty="0"/>
              <a:t>Click to edit date | Author 1, Author 2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7CF52CD7-3A91-4D14-B016-07C3D4984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4212000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2" name="MainTitle">
            <a:extLst>
              <a:ext uri="{FF2B5EF4-FFF2-40B4-BE49-F238E27FC236}">
                <a16:creationId xmlns:a16="http://schemas.microsoft.com/office/drawing/2014/main" id="{BA3221E3-9210-4418-8805-2A98DC861146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900000" y="2844000"/>
            <a:ext cx="7738188" cy="936000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7" name="TWLogo">
            <a:extLst>
              <a:ext uri="{FF2B5EF4-FFF2-40B4-BE49-F238E27FC236}">
                <a16:creationId xmlns:a16="http://schemas.microsoft.com/office/drawing/2014/main" id="{6204E984-F426-47E5-AEAC-11A2C6173381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00000" y="223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rgbClr val="1D1D4B"/>
              </a:solidFill>
            </a:endParaRPr>
          </a:p>
        </p:txBody>
      </p:sp>
      <p:cxnSp>
        <p:nvCxnSpPr>
          <p:cNvPr id="16" name="TWBar">
            <a:extLst>
              <a:ext uri="{FF2B5EF4-FFF2-40B4-BE49-F238E27FC236}">
                <a16:creationId xmlns:a16="http://schemas.microsoft.com/office/drawing/2014/main" id="{42FCA91A-EA34-4B2A-B184-D56E32677F01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94000" y="27720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DBA378-AD55-401C-A5E4-6AFA600DBC7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lIns="90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138816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9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 1 - 3 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ullPageImage">
            <a:extLst>
              <a:ext uri="{FF2B5EF4-FFF2-40B4-BE49-F238E27FC236}">
                <a16:creationId xmlns:a16="http://schemas.microsoft.com/office/drawing/2014/main" id="{CEFBFA77-09ED-46B5-B166-1C8AE0A7AD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2" b="8732"/>
          <a:stretch/>
        </p:blipFill>
        <p:spPr>
          <a:xfrm>
            <a:off x="180000" y="180000"/>
            <a:ext cx="13078800" cy="7200002"/>
          </a:xfrm>
          <a:prstGeom prst="rect">
            <a:avLst/>
          </a:prstGeom>
        </p:spPr>
      </p:pic>
      <p:sp>
        <p:nvSpPr>
          <p:cNvPr id="12" name="TintCover">
            <a:extLst>
              <a:ext uri="{FF2B5EF4-FFF2-40B4-BE49-F238E27FC236}">
                <a16:creationId xmlns:a16="http://schemas.microsoft.com/office/drawing/2014/main" id="{B924E51D-4883-406B-85F7-1DA08727C693}"/>
              </a:ext>
            </a:extLst>
          </p:cNvPr>
          <p:cNvSpPr/>
          <p:nvPr userDrawn="1"/>
        </p:nvSpPr>
        <p:spPr>
          <a:xfrm>
            <a:off x="180000" y="179837"/>
            <a:ext cx="10704792" cy="7200000"/>
          </a:xfrm>
          <a:prstGeom prst="rect">
            <a:avLst/>
          </a:prstGeom>
          <a:gradFill flip="none" rotWithShape="1">
            <a:gsLst>
              <a:gs pos="20000">
                <a:schemeClr val="tx1">
                  <a:lumMod val="50000"/>
                  <a:alpha val="64000"/>
                </a:schemeClr>
              </a:gs>
              <a:gs pos="86000">
                <a:schemeClr val="accent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14" name="Date-Author">
            <a:extLst>
              <a:ext uri="{FF2B5EF4-FFF2-40B4-BE49-F238E27FC236}">
                <a16:creationId xmlns:a16="http://schemas.microsoft.com/office/drawing/2014/main" id="{C3C6C09A-0999-4464-A1D1-6E0DC1F036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5220000"/>
            <a:ext cx="7740000" cy="270000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 algn="l">
              <a:spcBef>
                <a:spcPts val="0"/>
              </a:spcBef>
              <a:buNone/>
              <a:defRPr/>
            </a:lvl3pPr>
            <a:lvl4pPr marL="0" indent="0" algn="l">
              <a:spcBef>
                <a:spcPts val="0"/>
              </a:spcBef>
              <a:buNone/>
              <a:defRPr/>
            </a:lvl4pPr>
            <a:lvl5pPr marL="0" indent="0" algn="l">
              <a:spcBef>
                <a:spcPts val="0"/>
              </a:spcBef>
              <a:buNone/>
              <a:defRPr sz="1100" baseline="0"/>
            </a:lvl5pPr>
            <a:lvl6pPr marL="0" indent="0" algn="l">
              <a:spcBef>
                <a:spcPts val="0"/>
              </a:spcBef>
              <a:buNone/>
              <a:defRPr/>
            </a:lvl6pPr>
            <a:lvl7pPr marL="0" indent="0" algn="l">
              <a:spcBef>
                <a:spcPts val="0"/>
              </a:spcBef>
              <a:buNone/>
              <a:defRPr/>
            </a:lvl7pPr>
            <a:lvl8pPr marL="0" indent="0" algn="l">
              <a:spcBef>
                <a:spcPts val="0"/>
              </a:spcBef>
              <a:buNone/>
              <a:defRPr/>
            </a:lvl8pPr>
            <a:lvl9pPr marL="0" indent="0" algn="l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GB" dirty="0"/>
              <a:t>Click to edit date | Author 1, Author 2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7CF52CD7-3A91-4D14-B016-07C3D4984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4716000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2" name="MainTitle">
            <a:extLst>
              <a:ext uri="{FF2B5EF4-FFF2-40B4-BE49-F238E27FC236}">
                <a16:creationId xmlns:a16="http://schemas.microsoft.com/office/drawing/2014/main" id="{BA3221E3-9210-4418-8805-2A98DC861146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900000" y="2844000"/>
            <a:ext cx="7738188" cy="1440000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7" name="TWLogo">
            <a:extLst>
              <a:ext uri="{FF2B5EF4-FFF2-40B4-BE49-F238E27FC236}">
                <a16:creationId xmlns:a16="http://schemas.microsoft.com/office/drawing/2014/main" id="{6204E984-F426-47E5-AEAC-11A2C6173381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00000" y="223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rgbClr val="1D1D4B"/>
              </a:solidFill>
            </a:endParaRPr>
          </a:p>
        </p:txBody>
      </p:sp>
      <p:cxnSp>
        <p:nvCxnSpPr>
          <p:cNvPr id="16" name="TWBar">
            <a:extLst>
              <a:ext uri="{FF2B5EF4-FFF2-40B4-BE49-F238E27FC236}">
                <a16:creationId xmlns:a16="http://schemas.microsoft.com/office/drawing/2014/main" id="{42FCA91A-EA34-4B2A-B184-D56E32677F01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94000" y="2772000"/>
            <a:ext cx="1" cy="1584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DBA378-AD55-401C-A5E4-6AFA600DBC7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lIns="90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458443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 2 - 1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alfPageImage">
            <a:extLst>
              <a:ext uri="{FF2B5EF4-FFF2-40B4-BE49-F238E27FC236}">
                <a16:creationId xmlns:a16="http://schemas.microsoft.com/office/drawing/2014/main" id="{92669321-843A-4184-977D-A3A421B002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82"/>
          <a:stretch/>
        </p:blipFill>
        <p:spPr>
          <a:xfrm>
            <a:off x="180000" y="180000"/>
            <a:ext cx="3888002" cy="7200000"/>
          </a:xfrm>
          <a:prstGeom prst="rect">
            <a:avLst/>
          </a:prstGeom>
        </p:spPr>
      </p:pic>
      <p:sp>
        <p:nvSpPr>
          <p:cNvPr id="11" name="BackgroundPanel">
            <a:extLst>
              <a:ext uri="{FF2B5EF4-FFF2-40B4-BE49-F238E27FC236}">
                <a16:creationId xmlns:a16="http://schemas.microsoft.com/office/drawing/2014/main" id="{3D9D97A6-B49F-4B7C-8E6C-8D4215B447D1}"/>
              </a:ext>
            </a:extLst>
          </p:cNvPr>
          <p:cNvSpPr/>
          <p:nvPr userDrawn="1"/>
        </p:nvSpPr>
        <p:spPr>
          <a:xfrm>
            <a:off x="4068000" y="180000"/>
            <a:ext cx="919080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15" name="Date-Author">
            <a:extLst>
              <a:ext uri="{FF2B5EF4-FFF2-40B4-BE49-F238E27FC236}">
                <a16:creationId xmlns:a16="http://schemas.microsoft.com/office/drawing/2014/main" id="{4E8ECDE6-BF44-474D-A5E9-1A8357DD95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4212000"/>
            <a:ext cx="7740000" cy="270000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 algn="l">
              <a:spcBef>
                <a:spcPts val="0"/>
              </a:spcBef>
              <a:buNone/>
              <a:defRPr/>
            </a:lvl3pPr>
            <a:lvl4pPr marL="0" indent="0" algn="l">
              <a:spcBef>
                <a:spcPts val="0"/>
              </a:spcBef>
              <a:buNone/>
              <a:defRPr/>
            </a:lvl4pPr>
            <a:lvl5pPr marL="0" indent="0" algn="l">
              <a:spcBef>
                <a:spcPts val="0"/>
              </a:spcBef>
              <a:buNone/>
              <a:defRPr sz="1100" baseline="0"/>
            </a:lvl5pPr>
            <a:lvl6pPr marL="0" indent="0" algn="l">
              <a:spcBef>
                <a:spcPts val="0"/>
              </a:spcBef>
              <a:buNone/>
              <a:defRPr/>
            </a:lvl6pPr>
            <a:lvl7pPr marL="0" indent="0" algn="l">
              <a:spcBef>
                <a:spcPts val="0"/>
              </a:spcBef>
              <a:buNone/>
              <a:defRPr/>
            </a:lvl7pPr>
            <a:lvl8pPr marL="0" indent="0" algn="l">
              <a:spcBef>
                <a:spcPts val="0"/>
              </a:spcBef>
              <a:buNone/>
              <a:defRPr/>
            </a:lvl8pPr>
            <a:lvl9pPr marL="0" indent="0" algn="l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GB" dirty="0"/>
              <a:t>Click to edit date | Author 1, Author 2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FBE454CB-8964-427D-9E33-800B015EF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8000" y="3707962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7" name="MainTitle">
            <a:extLst>
              <a:ext uri="{FF2B5EF4-FFF2-40B4-BE49-F238E27FC236}">
                <a16:creationId xmlns:a16="http://schemas.microsoft.com/office/drawing/2014/main" id="{558EF1C2-6426-48C1-A983-9AEA29A73724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4788000" y="2844000"/>
            <a:ext cx="7738188" cy="486000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WLogo">
            <a:extLst>
              <a:ext uri="{FF2B5EF4-FFF2-40B4-BE49-F238E27FC236}">
                <a16:creationId xmlns:a16="http://schemas.microsoft.com/office/drawing/2014/main" id="{ECCF9374-30D0-4ACF-9378-8735E666E54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788000" y="223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rgbClr val="1D1D4B"/>
              </a:solidFill>
            </a:endParaRPr>
          </a:p>
        </p:txBody>
      </p:sp>
      <p:cxnSp>
        <p:nvCxnSpPr>
          <p:cNvPr id="19" name="TWBar">
            <a:extLst>
              <a:ext uri="{FF2B5EF4-FFF2-40B4-BE49-F238E27FC236}">
                <a16:creationId xmlns:a16="http://schemas.microsoft.com/office/drawing/2014/main" id="{6CC57539-25AC-4A6A-88F5-CBA777656C3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482000" y="27720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A3B24B-9076-453D-B0A2-C6CDEECF25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-1" y="6948000"/>
            <a:ext cx="12708000" cy="180000"/>
          </a:xfrm>
        </p:spPr>
        <p:txBody>
          <a:bodyPr lIns="4788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39492187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 2 -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alfPageImage">
            <a:extLst>
              <a:ext uri="{FF2B5EF4-FFF2-40B4-BE49-F238E27FC236}">
                <a16:creationId xmlns:a16="http://schemas.microsoft.com/office/drawing/2014/main" id="{1F17FA7D-C6B1-44F9-BBF7-330DC79FAC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82"/>
          <a:stretch/>
        </p:blipFill>
        <p:spPr>
          <a:xfrm>
            <a:off x="180000" y="180000"/>
            <a:ext cx="3888002" cy="7200000"/>
          </a:xfrm>
          <a:prstGeom prst="rect">
            <a:avLst/>
          </a:prstGeom>
        </p:spPr>
      </p:pic>
      <p:sp>
        <p:nvSpPr>
          <p:cNvPr id="11" name="BackgroundPanel">
            <a:extLst>
              <a:ext uri="{FF2B5EF4-FFF2-40B4-BE49-F238E27FC236}">
                <a16:creationId xmlns:a16="http://schemas.microsoft.com/office/drawing/2014/main" id="{3D9D97A6-B49F-4B7C-8E6C-8D4215B447D1}"/>
              </a:ext>
            </a:extLst>
          </p:cNvPr>
          <p:cNvSpPr/>
          <p:nvPr userDrawn="1"/>
        </p:nvSpPr>
        <p:spPr>
          <a:xfrm>
            <a:off x="4068000" y="180000"/>
            <a:ext cx="919080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15" name="Date-Author">
            <a:extLst>
              <a:ext uri="{FF2B5EF4-FFF2-40B4-BE49-F238E27FC236}">
                <a16:creationId xmlns:a16="http://schemas.microsoft.com/office/drawing/2014/main" id="{4E8ECDE6-BF44-474D-A5E9-1A8357DD95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4716000"/>
            <a:ext cx="7740000" cy="270000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 algn="l">
              <a:spcBef>
                <a:spcPts val="0"/>
              </a:spcBef>
              <a:buNone/>
              <a:defRPr/>
            </a:lvl3pPr>
            <a:lvl4pPr marL="0" indent="0" algn="l">
              <a:spcBef>
                <a:spcPts val="0"/>
              </a:spcBef>
              <a:buNone/>
              <a:defRPr/>
            </a:lvl4pPr>
            <a:lvl5pPr marL="0" indent="0" algn="l">
              <a:spcBef>
                <a:spcPts val="0"/>
              </a:spcBef>
              <a:buNone/>
              <a:defRPr sz="1100" baseline="0"/>
            </a:lvl5pPr>
            <a:lvl6pPr marL="0" indent="0" algn="l">
              <a:spcBef>
                <a:spcPts val="0"/>
              </a:spcBef>
              <a:buNone/>
              <a:defRPr/>
            </a:lvl6pPr>
            <a:lvl7pPr marL="0" indent="0" algn="l">
              <a:spcBef>
                <a:spcPts val="0"/>
              </a:spcBef>
              <a:buNone/>
              <a:defRPr/>
            </a:lvl7pPr>
            <a:lvl8pPr marL="0" indent="0" algn="l">
              <a:spcBef>
                <a:spcPts val="0"/>
              </a:spcBef>
              <a:buNone/>
              <a:defRPr/>
            </a:lvl8pPr>
            <a:lvl9pPr marL="0" indent="0" algn="l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GB" dirty="0"/>
              <a:t>Click to edit date | Author 1, Author 2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FBE454CB-8964-427D-9E33-800B015EF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8000" y="4212000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7" name="MainTitle">
            <a:extLst>
              <a:ext uri="{FF2B5EF4-FFF2-40B4-BE49-F238E27FC236}">
                <a16:creationId xmlns:a16="http://schemas.microsoft.com/office/drawing/2014/main" id="{558EF1C2-6426-48C1-A983-9AEA29A73724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4788000" y="2844000"/>
            <a:ext cx="7738188" cy="936000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WLogo">
            <a:extLst>
              <a:ext uri="{FF2B5EF4-FFF2-40B4-BE49-F238E27FC236}">
                <a16:creationId xmlns:a16="http://schemas.microsoft.com/office/drawing/2014/main" id="{ECCF9374-30D0-4ACF-9378-8735E666E54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788000" y="223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rgbClr val="1D1D4B"/>
              </a:solidFill>
            </a:endParaRPr>
          </a:p>
        </p:txBody>
      </p:sp>
      <p:cxnSp>
        <p:nvCxnSpPr>
          <p:cNvPr id="19" name="TWBar">
            <a:extLst>
              <a:ext uri="{FF2B5EF4-FFF2-40B4-BE49-F238E27FC236}">
                <a16:creationId xmlns:a16="http://schemas.microsoft.com/office/drawing/2014/main" id="{6CC57539-25AC-4A6A-88F5-CBA777656C3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482000" y="27720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A3B24B-9076-453D-B0A2-C6CDEECF25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-1" y="6948000"/>
            <a:ext cx="12708000" cy="180000"/>
          </a:xfrm>
        </p:spPr>
        <p:txBody>
          <a:bodyPr lIns="4788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14412505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 2 - 3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alfPageImage">
            <a:extLst>
              <a:ext uri="{FF2B5EF4-FFF2-40B4-BE49-F238E27FC236}">
                <a16:creationId xmlns:a16="http://schemas.microsoft.com/office/drawing/2014/main" id="{D70D0EDC-2704-433A-9032-CB08A9EBFD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82"/>
          <a:stretch/>
        </p:blipFill>
        <p:spPr>
          <a:xfrm>
            <a:off x="180000" y="180000"/>
            <a:ext cx="3888002" cy="7200000"/>
          </a:xfrm>
          <a:prstGeom prst="rect">
            <a:avLst/>
          </a:prstGeom>
        </p:spPr>
      </p:pic>
      <p:sp>
        <p:nvSpPr>
          <p:cNvPr id="11" name="BackgroundPanel">
            <a:extLst>
              <a:ext uri="{FF2B5EF4-FFF2-40B4-BE49-F238E27FC236}">
                <a16:creationId xmlns:a16="http://schemas.microsoft.com/office/drawing/2014/main" id="{3D9D97A6-B49F-4B7C-8E6C-8D4215B447D1}"/>
              </a:ext>
            </a:extLst>
          </p:cNvPr>
          <p:cNvSpPr/>
          <p:nvPr userDrawn="1"/>
        </p:nvSpPr>
        <p:spPr>
          <a:xfrm>
            <a:off x="4068000" y="180000"/>
            <a:ext cx="919080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15" name="Date-Author">
            <a:extLst>
              <a:ext uri="{FF2B5EF4-FFF2-40B4-BE49-F238E27FC236}">
                <a16:creationId xmlns:a16="http://schemas.microsoft.com/office/drawing/2014/main" id="{4E8ECDE6-BF44-474D-A5E9-1A8357DD95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5220000"/>
            <a:ext cx="7740000" cy="270000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 algn="l">
              <a:spcBef>
                <a:spcPts val="0"/>
              </a:spcBef>
              <a:buNone/>
              <a:defRPr/>
            </a:lvl3pPr>
            <a:lvl4pPr marL="0" indent="0" algn="l">
              <a:spcBef>
                <a:spcPts val="0"/>
              </a:spcBef>
              <a:buNone/>
              <a:defRPr/>
            </a:lvl4pPr>
            <a:lvl5pPr marL="0" indent="0" algn="l">
              <a:spcBef>
                <a:spcPts val="0"/>
              </a:spcBef>
              <a:buNone/>
              <a:defRPr sz="1100" baseline="0"/>
            </a:lvl5pPr>
            <a:lvl6pPr marL="0" indent="0" algn="l">
              <a:spcBef>
                <a:spcPts val="0"/>
              </a:spcBef>
              <a:buNone/>
              <a:defRPr/>
            </a:lvl6pPr>
            <a:lvl7pPr marL="0" indent="0" algn="l">
              <a:spcBef>
                <a:spcPts val="0"/>
              </a:spcBef>
              <a:buNone/>
              <a:defRPr/>
            </a:lvl7pPr>
            <a:lvl8pPr marL="0" indent="0" algn="l">
              <a:spcBef>
                <a:spcPts val="0"/>
              </a:spcBef>
              <a:buNone/>
              <a:defRPr/>
            </a:lvl8pPr>
            <a:lvl9pPr marL="0" indent="0" algn="l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GB" dirty="0"/>
              <a:t>Click to edit date | Author 1, Author 2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FBE454CB-8964-427D-9E33-800B015EF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8000" y="4716000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7" name="MainTitle">
            <a:extLst>
              <a:ext uri="{FF2B5EF4-FFF2-40B4-BE49-F238E27FC236}">
                <a16:creationId xmlns:a16="http://schemas.microsoft.com/office/drawing/2014/main" id="{558EF1C2-6426-48C1-A983-9AEA29A73724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4788000" y="2844000"/>
            <a:ext cx="7738188" cy="1440000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WLogo">
            <a:extLst>
              <a:ext uri="{FF2B5EF4-FFF2-40B4-BE49-F238E27FC236}">
                <a16:creationId xmlns:a16="http://schemas.microsoft.com/office/drawing/2014/main" id="{ECCF9374-30D0-4ACF-9378-8735E666E54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788000" y="223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rgbClr val="1D1D4B"/>
              </a:solidFill>
            </a:endParaRPr>
          </a:p>
        </p:txBody>
      </p:sp>
      <p:cxnSp>
        <p:nvCxnSpPr>
          <p:cNvPr id="19" name="TWBar">
            <a:extLst>
              <a:ext uri="{FF2B5EF4-FFF2-40B4-BE49-F238E27FC236}">
                <a16:creationId xmlns:a16="http://schemas.microsoft.com/office/drawing/2014/main" id="{6CC57539-25AC-4A6A-88F5-CBA777656C3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482000" y="2772000"/>
            <a:ext cx="1" cy="1584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A3B24B-9076-453D-B0A2-C6CDEECF25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-1" y="6948000"/>
            <a:ext cx="12708000" cy="180000"/>
          </a:xfrm>
        </p:spPr>
        <p:txBody>
          <a:bodyPr lIns="4788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8670032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 3 - 1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alfPageImage">
            <a:extLst>
              <a:ext uri="{FF2B5EF4-FFF2-40B4-BE49-F238E27FC236}">
                <a16:creationId xmlns:a16="http://schemas.microsoft.com/office/drawing/2014/main" id="{AAD59C60-C052-4997-B79A-65C65A9A19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82"/>
          <a:stretch/>
        </p:blipFill>
        <p:spPr>
          <a:xfrm>
            <a:off x="180000" y="180000"/>
            <a:ext cx="3888002" cy="7200000"/>
          </a:xfrm>
          <a:prstGeom prst="rect">
            <a:avLst/>
          </a:prstGeom>
        </p:spPr>
      </p:pic>
      <p:sp>
        <p:nvSpPr>
          <p:cNvPr id="15" name="Date-Author">
            <a:extLst>
              <a:ext uri="{FF2B5EF4-FFF2-40B4-BE49-F238E27FC236}">
                <a16:creationId xmlns:a16="http://schemas.microsoft.com/office/drawing/2014/main" id="{4E8ECDE6-BF44-474D-A5E9-1A8357DD95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4212000"/>
            <a:ext cx="7740000" cy="270000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 algn="l">
              <a:spcBef>
                <a:spcPts val="0"/>
              </a:spcBef>
              <a:buNone/>
              <a:defRPr/>
            </a:lvl3pPr>
            <a:lvl4pPr marL="0" indent="0" algn="l">
              <a:spcBef>
                <a:spcPts val="0"/>
              </a:spcBef>
              <a:buNone/>
              <a:defRPr/>
            </a:lvl4pPr>
            <a:lvl5pPr marL="0" indent="0" algn="l">
              <a:spcBef>
                <a:spcPts val="0"/>
              </a:spcBef>
              <a:buNone/>
              <a:defRPr sz="1100" baseline="0"/>
            </a:lvl5pPr>
            <a:lvl6pPr marL="0" indent="0" algn="l">
              <a:spcBef>
                <a:spcPts val="0"/>
              </a:spcBef>
              <a:buNone/>
              <a:defRPr/>
            </a:lvl6pPr>
            <a:lvl7pPr marL="0" indent="0" algn="l">
              <a:spcBef>
                <a:spcPts val="0"/>
              </a:spcBef>
              <a:buNone/>
              <a:defRPr/>
            </a:lvl7pPr>
            <a:lvl8pPr marL="0" indent="0" algn="l">
              <a:spcBef>
                <a:spcPts val="0"/>
              </a:spcBef>
              <a:buNone/>
              <a:defRPr/>
            </a:lvl8pPr>
            <a:lvl9pPr marL="0" indent="0" algn="l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GB" dirty="0"/>
              <a:t>Click to edit date | Author 1, Author 2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FBE454CB-8964-427D-9E33-800B015EF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8000" y="3707962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7" name="MainTitle">
            <a:extLst>
              <a:ext uri="{FF2B5EF4-FFF2-40B4-BE49-F238E27FC236}">
                <a16:creationId xmlns:a16="http://schemas.microsoft.com/office/drawing/2014/main" id="{558EF1C2-6426-48C1-A983-9AEA29A73724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4788000" y="2844000"/>
            <a:ext cx="7738188" cy="486000"/>
          </a:xfrm>
        </p:spPr>
        <p:txBody>
          <a:bodyPr anchor="t" anchorCtr="0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WLogo">
            <a:extLst>
              <a:ext uri="{FF2B5EF4-FFF2-40B4-BE49-F238E27FC236}">
                <a16:creationId xmlns:a16="http://schemas.microsoft.com/office/drawing/2014/main" id="{ECCF9374-30D0-4ACF-9378-8735E666E54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788000" y="223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rgbClr val="1D1D4B"/>
              </a:solidFill>
            </a:endParaRPr>
          </a:p>
        </p:txBody>
      </p:sp>
      <p:cxnSp>
        <p:nvCxnSpPr>
          <p:cNvPr id="19" name="TWBar">
            <a:extLst>
              <a:ext uri="{FF2B5EF4-FFF2-40B4-BE49-F238E27FC236}">
                <a16:creationId xmlns:a16="http://schemas.microsoft.com/office/drawing/2014/main" id="{6CC57539-25AC-4A6A-88F5-CBA777656C3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482000" y="27720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A3B24B-9076-453D-B0A2-C6CDEECF25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-1" y="6948000"/>
            <a:ext cx="12708000" cy="180000"/>
          </a:xfrm>
        </p:spPr>
        <p:txBody>
          <a:bodyPr lIns="47880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9604254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 3 -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alfPageImage">
            <a:extLst>
              <a:ext uri="{FF2B5EF4-FFF2-40B4-BE49-F238E27FC236}">
                <a16:creationId xmlns:a16="http://schemas.microsoft.com/office/drawing/2014/main" id="{79B56A12-E2D1-4A47-AB7A-9CC2280E70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82"/>
          <a:stretch/>
        </p:blipFill>
        <p:spPr>
          <a:xfrm>
            <a:off x="180000" y="180000"/>
            <a:ext cx="3888002" cy="7200000"/>
          </a:xfrm>
          <a:prstGeom prst="rect">
            <a:avLst/>
          </a:prstGeom>
        </p:spPr>
      </p:pic>
      <p:sp>
        <p:nvSpPr>
          <p:cNvPr id="15" name="Date-Author">
            <a:extLst>
              <a:ext uri="{FF2B5EF4-FFF2-40B4-BE49-F238E27FC236}">
                <a16:creationId xmlns:a16="http://schemas.microsoft.com/office/drawing/2014/main" id="{4E8ECDE6-BF44-474D-A5E9-1A8357DD95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4716000"/>
            <a:ext cx="7740000" cy="270000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 algn="l">
              <a:spcBef>
                <a:spcPts val="0"/>
              </a:spcBef>
              <a:buNone/>
              <a:defRPr/>
            </a:lvl3pPr>
            <a:lvl4pPr marL="0" indent="0" algn="l">
              <a:spcBef>
                <a:spcPts val="0"/>
              </a:spcBef>
              <a:buNone/>
              <a:defRPr/>
            </a:lvl4pPr>
            <a:lvl5pPr marL="0" indent="0" algn="l">
              <a:spcBef>
                <a:spcPts val="0"/>
              </a:spcBef>
              <a:buNone/>
              <a:defRPr sz="1100" baseline="0"/>
            </a:lvl5pPr>
            <a:lvl6pPr marL="0" indent="0" algn="l">
              <a:spcBef>
                <a:spcPts val="0"/>
              </a:spcBef>
              <a:buNone/>
              <a:defRPr/>
            </a:lvl6pPr>
            <a:lvl7pPr marL="0" indent="0" algn="l">
              <a:spcBef>
                <a:spcPts val="0"/>
              </a:spcBef>
              <a:buNone/>
              <a:defRPr/>
            </a:lvl7pPr>
            <a:lvl8pPr marL="0" indent="0" algn="l">
              <a:spcBef>
                <a:spcPts val="0"/>
              </a:spcBef>
              <a:buNone/>
              <a:defRPr/>
            </a:lvl8pPr>
            <a:lvl9pPr marL="0" indent="0" algn="l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GB" dirty="0"/>
              <a:t>Click to edit date | Author 1, Author 2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FBE454CB-8964-427D-9E33-800B015EF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8000" y="4212000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7" name="MainTitle">
            <a:extLst>
              <a:ext uri="{FF2B5EF4-FFF2-40B4-BE49-F238E27FC236}">
                <a16:creationId xmlns:a16="http://schemas.microsoft.com/office/drawing/2014/main" id="{558EF1C2-6426-48C1-A983-9AEA29A73724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4788000" y="2844000"/>
            <a:ext cx="7738188" cy="936000"/>
          </a:xfrm>
        </p:spPr>
        <p:txBody>
          <a:bodyPr anchor="t" anchorCtr="0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WLogo">
            <a:extLst>
              <a:ext uri="{FF2B5EF4-FFF2-40B4-BE49-F238E27FC236}">
                <a16:creationId xmlns:a16="http://schemas.microsoft.com/office/drawing/2014/main" id="{ECCF9374-30D0-4ACF-9378-8735E666E54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788000" y="223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rgbClr val="1D1D4B"/>
              </a:solidFill>
            </a:endParaRPr>
          </a:p>
        </p:txBody>
      </p:sp>
      <p:cxnSp>
        <p:nvCxnSpPr>
          <p:cNvPr id="19" name="TWBar">
            <a:extLst>
              <a:ext uri="{FF2B5EF4-FFF2-40B4-BE49-F238E27FC236}">
                <a16:creationId xmlns:a16="http://schemas.microsoft.com/office/drawing/2014/main" id="{6CC57539-25AC-4A6A-88F5-CBA777656C3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482000" y="27720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A3B24B-9076-453D-B0A2-C6CDEECF25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-1" y="6948000"/>
            <a:ext cx="12708000" cy="180000"/>
          </a:xfrm>
        </p:spPr>
        <p:txBody>
          <a:bodyPr lIns="47880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6456119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 3 - 3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alfPageImage">
            <a:extLst>
              <a:ext uri="{FF2B5EF4-FFF2-40B4-BE49-F238E27FC236}">
                <a16:creationId xmlns:a16="http://schemas.microsoft.com/office/drawing/2014/main" id="{A5D28405-A034-4349-907A-1A58DAC606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82"/>
          <a:stretch/>
        </p:blipFill>
        <p:spPr>
          <a:xfrm>
            <a:off x="180000" y="180000"/>
            <a:ext cx="3888002" cy="7200000"/>
          </a:xfrm>
          <a:prstGeom prst="rect">
            <a:avLst/>
          </a:prstGeom>
        </p:spPr>
      </p:pic>
      <p:sp>
        <p:nvSpPr>
          <p:cNvPr id="15" name="Date-Author">
            <a:extLst>
              <a:ext uri="{FF2B5EF4-FFF2-40B4-BE49-F238E27FC236}">
                <a16:creationId xmlns:a16="http://schemas.microsoft.com/office/drawing/2014/main" id="{4E8ECDE6-BF44-474D-A5E9-1A8357DD95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5220000"/>
            <a:ext cx="7740000" cy="270000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 algn="l">
              <a:spcBef>
                <a:spcPts val="0"/>
              </a:spcBef>
              <a:buNone/>
              <a:defRPr/>
            </a:lvl3pPr>
            <a:lvl4pPr marL="0" indent="0" algn="l">
              <a:spcBef>
                <a:spcPts val="0"/>
              </a:spcBef>
              <a:buNone/>
              <a:defRPr/>
            </a:lvl4pPr>
            <a:lvl5pPr marL="0" indent="0" algn="l">
              <a:spcBef>
                <a:spcPts val="0"/>
              </a:spcBef>
              <a:buNone/>
              <a:defRPr sz="1100" baseline="0"/>
            </a:lvl5pPr>
            <a:lvl6pPr marL="0" indent="0" algn="l">
              <a:spcBef>
                <a:spcPts val="0"/>
              </a:spcBef>
              <a:buNone/>
              <a:defRPr/>
            </a:lvl6pPr>
            <a:lvl7pPr marL="0" indent="0" algn="l">
              <a:spcBef>
                <a:spcPts val="0"/>
              </a:spcBef>
              <a:buNone/>
              <a:defRPr/>
            </a:lvl7pPr>
            <a:lvl8pPr marL="0" indent="0" algn="l">
              <a:spcBef>
                <a:spcPts val="0"/>
              </a:spcBef>
              <a:buNone/>
              <a:defRPr/>
            </a:lvl8pPr>
            <a:lvl9pPr marL="0" indent="0" algn="l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GB" dirty="0"/>
              <a:t>Click to edit date | Author 1, Author 2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FBE454CB-8964-427D-9E33-800B015EF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8000" y="4716000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7" name="MainTitle">
            <a:extLst>
              <a:ext uri="{FF2B5EF4-FFF2-40B4-BE49-F238E27FC236}">
                <a16:creationId xmlns:a16="http://schemas.microsoft.com/office/drawing/2014/main" id="{558EF1C2-6426-48C1-A983-9AEA29A73724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4788000" y="2844000"/>
            <a:ext cx="7738188" cy="1440000"/>
          </a:xfrm>
        </p:spPr>
        <p:txBody>
          <a:bodyPr anchor="t" anchorCtr="0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WLogo">
            <a:extLst>
              <a:ext uri="{FF2B5EF4-FFF2-40B4-BE49-F238E27FC236}">
                <a16:creationId xmlns:a16="http://schemas.microsoft.com/office/drawing/2014/main" id="{ECCF9374-30D0-4ACF-9378-8735E666E54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788000" y="223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rgbClr val="1D1D4B"/>
              </a:solidFill>
            </a:endParaRPr>
          </a:p>
        </p:txBody>
      </p:sp>
      <p:cxnSp>
        <p:nvCxnSpPr>
          <p:cNvPr id="19" name="TWBar">
            <a:extLst>
              <a:ext uri="{FF2B5EF4-FFF2-40B4-BE49-F238E27FC236}">
                <a16:creationId xmlns:a16="http://schemas.microsoft.com/office/drawing/2014/main" id="{6CC57539-25AC-4A6A-88F5-CBA777656C3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482000" y="2772000"/>
            <a:ext cx="1" cy="1584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A3B24B-9076-453D-B0A2-C6CDEECF25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-1" y="6948000"/>
            <a:ext cx="12708000" cy="180000"/>
          </a:xfrm>
        </p:spPr>
        <p:txBody>
          <a:bodyPr lIns="47880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1434852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 4 - 1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-Author">
            <a:extLst>
              <a:ext uri="{FF2B5EF4-FFF2-40B4-BE49-F238E27FC236}">
                <a16:creationId xmlns:a16="http://schemas.microsoft.com/office/drawing/2014/main" id="{4E8ECDE6-BF44-474D-A5E9-1A8357DD95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4212000"/>
            <a:ext cx="7740000" cy="270000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 algn="l">
              <a:spcBef>
                <a:spcPts val="0"/>
              </a:spcBef>
              <a:buNone/>
              <a:defRPr/>
            </a:lvl3pPr>
            <a:lvl4pPr marL="0" indent="0" algn="l">
              <a:spcBef>
                <a:spcPts val="0"/>
              </a:spcBef>
              <a:buNone/>
              <a:defRPr/>
            </a:lvl4pPr>
            <a:lvl5pPr marL="0" indent="0" algn="l">
              <a:spcBef>
                <a:spcPts val="0"/>
              </a:spcBef>
              <a:buNone/>
              <a:defRPr sz="1100" baseline="0"/>
            </a:lvl5pPr>
            <a:lvl6pPr marL="0" indent="0" algn="l">
              <a:spcBef>
                <a:spcPts val="0"/>
              </a:spcBef>
              <a:buNone/>
              <a:defRPr/>
            </a:lvl6pPr>
            <a:lvl7pPr marL="0" indent="0" algn="l">
              <a:spcBef>
                <a:spcPts val="0"/>
              </a:spcBef>
              <a:buNone/>
              <a:defRPr/>
            </a:lvl7pPr>
            <a:lvl8pPr marL="0" indent="0" algn="l">
              <a:spcBef>
                <a:spcPts val="0"/>
              </a:spcBef>
              <a:buNone/>
              <a:defRPr/>
            </a:lvl8pPr>
            <a:lvl9pPr marL="0" indent="0" algn="l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GB" dirty="0"/>
              <a:t>Click to edit date | Author 1, Author 2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FBE454CB-8964-427D-9E33-800B015EF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8000" y="3707962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7" name="MainTitle">
            <a:extLst>
              <a:ext uri="{FF2B5EF4-FFF2-40B4-BE49-F238E27FC236}">
                <a16:creationId xmlns:a16="http://schemas.microsoft.com/office/drawing/2014/main" id="{558EF1C2-6426-48C1-A983-9AEA29A73724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4788000" y="2844000"/>
            <a:ext cx="7738188" cy="486000"/>
          </a:xfrm>
        </p:spPr>
        <p:txBody>
          <a:bodyPr anchor="t" anchorCtr="0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WLogo">
            <a:extLst>
              <a:ext uri="{FF2B5EF4-FFF2-40B4-BE49-F238E27FC236}">
                <a16:creationId xmlns:a16="http://schemas.microsoft.com/office/drawing/2014/main" id="{ECCF9374-30D0-4ACF-9378-8735E666E54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788000" y="223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rgbClr val="1D1D4B"/>
              </a:solidFill>
            </a:endParaRPr>
          </a:p>
        </p:txBody>
      </p:sp>
      <p:cxnSp>
        <p:nvCxnSpPr>
          <p:cNvPr id="19" name="TWBar">
            <a:extLst>
              <a:ext uri="{FF2B5EF4-FFF2-40B4-BE49-F238E27FC236}">
                <a16:creationId xmlns:a16="http://schemas.microsoft.com/office/drawing/2014/main" id="{6CC57539-25AC-4A6A-88F5-CBA777656C3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482000" y="27720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A3B24B-9076-453D-B0A2-C6CDEECF25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-1" y="6948000"/>
            <a:ext cx="12708000" cy="180000"/>
          </a:xfrm>
        </p:spPr>
        <p:txBody>
          <a:bodyPr lIns="47880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  <p:sp>
        <p:nvSpPr>
          <p:cNvPr id="10" name="BackgroundPanel">
            <a:extLst>
              <a:ext uri="{FF2B5EF4-FFF2-40B4-BE49-F238E27FC236}">
                <a16:creationId xmlns:a16="http://schemas.microsoft.com/office/drawing/2014/main" id="{0AD7FE29-853F-4BB6-A30E-12629AC14A7B}"/>
              </a:ext>
            </a:extLst>
          </p:cNvPr>
          <p:cNvSpPr/>
          <p:nvPr userDrawn="1"/>
        </p:nvSpPr>
        <p:spPr>
          <a:xfrm>
            <a:off x="180000" y="180000"/>
            <a:ext cx="388800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9840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 4 -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-Author">
            <a:extLst>
              <a:ext uri="{FF2B5EF4-FFF2-40B4-BE49-F238E27FC236}">
                <a16:creationId xmlns:a16="http://schemas.microsoft.com/office/drawing/2014/main" id="{4E8ECDE6-BF44-474D-A5E9-1A8357DD95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4716000"/>
            <a:ext cx="7740000" cy="270000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 algn="l">
              <a:spcBef>
                <a:spcPts val="0"/>
              </a:spcBef>
              <a:buNone/>
              <a:defRPr/>
            </a:lvl3pPr>
            <a:lvl4pPr marL="0" indent="0" algn="l">
              <a:spcBef>
                <a:spcPts val="0"/>
              </a:spcBef>
              <a:buNone/>
              <a:defRPr/>
            </a:lvl4pPr>
            <a:lvl5pPr marL="0" indent="0" algn="l">
              <a:spcBef>
                <a:spcPts val="0"/>
              </a:spcBef>
              <a:buNone/>
              <a:defRPr sz="1100" baseline="0"/>
            </a:lvl5pPr>
            <a:lvl6pPr marL="0" indent="0" algn="l">
              <a:spcBef>
                <a:spcPts val="0"/>
              </a:spcBef>
              <a:buNone/>
              <a:defRPr/>
            </a:lvl6pPr>
            <a:lvl7pPr marL="0" indent="0" algn="l">
              <a:spcBef>
                <a:spcPts val="0"/>
              </a:spcBef>
              <a:buNone/>
              <a:defRPr/>
            </a:lvl7pPr>
            <a:lvl8pPr marL="0" indent="0" algn="l">
              <a:spcBef>
                <a:spcPts val="0"/>
              </a:spcBef>
              <a:buNone/>
              <a:defRPr/>
            </a:lvl8pPr>
            <a:lvl9pPr marL="0" indent="0" algn="l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GB" dirty="0"/>
              <a:t>Click to edit date | Author 1, Author 2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FBE454CB-8964-427D-9E33-800B015EF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8000" y="4212000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7" name="MainTitle">
            <a:extLst>
              <a:ext uri="{FF2B5EF4-FFF2-40B4-BE49-F238E27FC236}">
                <a16:creationId xmlns:a16="http://schemas.microsoft.com/office/drawing/2014/main" id="{558EF1C2-6426-48C1-A983-9AEA29A73724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4788000" y="2844000"/>
            <a:ext cx="7738188" cy="936000"/>
          </a:xfrm>
        </p:spPr>
        <p:txBody>
          <a:bodyPr anchor="t" anchorCtr="0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WLogo">
            <a:extLst>
              <a:ext uri="{FF2B5EF4-FFF2-40B4-BE49-F238E27FC236}">
                <a16:creationId xmlns:a16="http://schemas.microsoft.com/office/drawing/2014/main" id="{ECCF9374-30D0-4ACF-9378-8735E666E54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788000" y="223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rgbClr val="1D1D4B"/>
              </a:solidFill>
            </a:endParaRPr>
          </a:p>
        </p:txBody>
      </p:sp>
      <p:cxnSp>
        <p:nvCxnSpPr>
          <p:cNvPr id="19" name="TWBar">
            <a:extLst>
              <a:ext uri="{FF2B5EF4-FFF2-40B4-BE49-F238E27FC236}">
                <a16:creationId xmlns:a16="http://schemas.microsoft.com/office/drawing/2014/main" id="{6CC57539-25AC-4A6A-88F5-CBA777656C3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482000" y="2772000"/>
            <a:ext cx="1" cy="1152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A3B24B-9076-453D-B0A2-C6CDEECF25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-1" y="6948000"/>
            <a:ext cx="12708000" cy="180000"/>
          </a:xfrm>
        </p:spPr>
        <p:txBody>
          <a:bodyPr lIns="47880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  <p:sp>
        <p:nvSpPr>
          <p:cNvPr id="10" name="BackgroundPanel">
            <a:extLst>
              <a:ext uri="{FF2B5EF4-FFF2-40B4-BE49-F238E27FC236}">
                <a16:creationId xmlns:a16="http://schemas.microsoft.com/office/drawing/2014/main" id="{7CF91C48-818F-4566-AA38-AA5CC4F1E03A}"/>
              </a:ext>
            </a:extLst>
          </p:cNvPr>
          <p:cNvSpPr/>
          <p:nvPr userDrawn="1"/>
        </p:nvSpPr>
        <p:spPr>
          <a:xfrm>
            <a:off x="180000" y="180000"/>
            <a:ext cx="388800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5660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 4 - 3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-Author">
            <a:extLst>
              <a:ext uri="{FF2B5EF4-FFF2-40B4-BE49-F238E27FC236}">
                <a16:creationId xmlns:a16="http://schemas.microsoft.com/office/drawing/2014/main" id="{4E8ECDE6-BF44-474D-A5E9-1A8357DD95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5220000"/>
            <a:ext cx="7740000" cy="270000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/>
            </a:lvl2pPr>
            <a:lvl3pPr marL="0" indent="0" algn="l">
              <a:spcBef>
                <a:spcPts val="0"/>
              </a:spcBef>
              <a:buNone/>
              <a:defRPr/>
            </a:lvl3pPr>
            <a:lvl4pPr marL="0" indent="0" algn="l">
              <a:spcBef>
                <a:spcPts val="0"/>
              </a:spcBef>
              <a:buNone/>
              <a:defRPr/>
            </a:lvl4pPr>
            <a:lvl5pPr marL="0" indent="0" algn="l">
              <a:spcBef>
                <a:spcPts val="0"/>
              </a:spcBef>
              <a:buNone/>
              <a:defRPr sz="1100" baseline="0"/>
            </a:lvl5pPr>
            <a:lvl6pPr marL="0" indent="0" algn="l">
              <a:spcBef>
                <a:spcPts val="0"/>
              </a:spcBef>
              <a:buNone/>
              <a:defRPr/>
            </a:lvl6pPr>
            <a:lvl7pPr marL="0" indent="0" algn="l">
              <a:spcBef>
                <a:spcPts val="0"/>
              </a:spcBef>
              <a:buNone/>
              <a:defRPr/>
            </a:lvl7pPr>
            <a:lvl8pPr marL="0" indent="0" algn="l">
              <a:spcBef>
                <a:spcPts val="0"/>
              </a:spcBef>
              <a:buNone/>
              <a:defRPr/>
            </a:lvl8pPr>
            <a:lvl9pPr marL="0" indent="0" algn="l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GB" dirty="0"/>
              <a:t>Click to edit date | Author 1, Author 2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FBE454CB-8964-427D-9E33-800B015EF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8000" y="4716000"/>
            <a:ext cx="7738188" cy="36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7" name="MainTitle">
            <a:extLst>
              <a:ext uri="{FF2B5EF4-FFF2-40B4-BE49-F238E27FC236}">
                <a16:creationId xmlns:a16="http://schemas.microsoft.com/office/drawing/2014/main" id="{558EF1C2-6426-48C1-A983-9AEA29A73724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4788000" y="2844000"/>
            <a:ext cx="7738188" cy="1440000"/>
          </a:xfrm>
        </p:spPr>
        <p:txBody>
          <a:bodyPr anchor="t" anchorCtr="0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WLogo">
            <a:extLst>
              <a:ext uri="{FF2B5EF4-FFF2-40B4-BE49-F238E27FC236}">
                <a16:creationId xmlns:a16="http://schemas.microsoft.com/office/drawing/2014/main" id="{ECCF9374-30D0-4ACF-9378-8735E666E54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788000" y="223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rgbClr val="1D1D4B"/>
              </a:solidFill>
            </a:endParaRPr>
          </a:p>
        </p:txBody>
      </p:sp>
      <p:cxnSp>
        <p:nvCxnSpPr>
          <p:cNvPr id="19" name="TWBar">
            <a:extLst>
              <a:ext uri="{FF2B5EF4-FFF2-40B4-BE49-F238E27FC236}">
                <a16:creationId xmlns:a16="http://schemas.microsoft.com/office/drawing/2014/main" id="{6CC57539-25AC-4A6A-88F5-CBA777656C3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482000" y="2772000"/>
            <a:ext cx="1" cy="1584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A3B24B-9076-453D-B0A2-C6CDEECF25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-1" y="6948000"/>
            <a:ext cx="12708000" cy="180000"/>
          </a:xfrm>
        </p:spPr>
        <p:txBody>
          <a:bodyPr lIns="47880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  <p:sp>
        <p:nvSpPr>
          <p:cNvPr id="10" name="BackgroundPanel">
            <a:extLst>
              <a:ext uri="{FF2B5EF4-FFF2-40B4-BE49-F238E27FC236}">
                <a16:creationId xmlns:a16="http://schemas.microsoft.com/office/drawing/2014/main" id="{476B92CD-A4BB-476C-8120-7E751F015209}"/>
              </a:ext>
            </a:extLst>
          </p:cNvPr>
          <p:cNvSpPr/>
          <p:nvPr userDrawn="1"/>
        </p:nvSpPr>
        <p:spPr>
          <a:xfrm>
            <a:off x="180000" y="180000"/>
            <a:ext cx="388800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435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9BEDAC85-8600-45EE-9713-04A5D9C4293B}"/>
              </a:ext>
            </a:extLst>
          </p:cNvPr>
          <p:cNvSpPr/>
          <p:nvPr userDrawn="1"/>
        </p:nvSpPr>
        <p:spPr bwMode="ltGray">
          <a:xfrm>
            <a:off x="180487" y="179837"/>
            <a:ext cx="13078800" cy="720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A47A27C-CC10-4276-806F-62D3255A3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6" name="TWBar">
            <a:extLst>
              <a:ext uri="{FF2B5EF4-FFF2-40B4-BE49-F238E27FC236}">
                <a16:creationId xmlns:a16="http://schemas.microsoft.com/office/drawing/2014/main" id="{B2D82470-559C-41C0-A279-499ED4DB360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Footer Separator">
            <a:extLst>
              <a:ext uri="{FF2B5EF4-FFF2-40B4-BE49-F238E27FC236}">
                <a16:creationId xmlns:a16="http://schemas.microsoft.com/office/drawing/2014/main" id="{F1340F36-F022-4D04-8DB1-24A448A6968C}"/>
              </a:ext>
            </a:extLst>
          </p:cNvPr>
          <p:cNvCxnSpPr/>
          <p:nvPr userDrawn="1"/>
        </p:nvCxnSpPr>
        <p:spPr>
          <a:xfrm>
            <a:off x="2650274" y="6899056"/>
            <a:ext cx="0" cy="2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W Logo">
            <a:extLst>
              <a:ext uri="{FF2B5EF4-FFF2-40B4-BE49-F238E27FC236}">
                <a16:creationId xmlns:a16="http://schemas.microsoft.com/office/drawing/2014/main" id="{54CBD288-81E9-45B5-AD9E-7F714B9DD7B3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6263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midn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5F77B422-7328-4B2C-8552-198E01FFA5F1}"/>
              </a:ext>
            </a:extLst>
          </p:cNvPr>
          <p:cNvSpPr/>
          <p:nvPr userDrawn="1"/>
        </p:nvSpPr>
        <p:spPr>
          <a:xfrm>
            <a:off x="179906" y="179837"/>
            <a:ext cx="1307880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A47A27C-CC10-4276-806F-62D3255A3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6" name="TWBar">
            <a:extLst>
              <a:ext uri="{FF2B5EF4-FFF2-40B4-BE49-F238E27FC236}">
                <a16:creationId xmlns:a16="http://schemas.microsoft.com/office/drawing/2014/main" id="{B2D82470-559C-41C0-A279-499ED4DB360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Footer Separator">
            <a:extLst>
              <a:ext uri="{FF2B5EF4-FFF2-40B4-BE49-F238E27FC236}">
                <a16:creationId xmlns:a16="http://schemas.microsoft.com/office/drawing/2014/main" id="{27B11C7D-3C57-44CE-8D9F-24ACDE9E33C7}"/>
              </a:ext>
            </a:extLst>
          </p:cNvPr>
          <p:cNvCxnSpPr/>
          <p:nvPr userDrawn="1"/>
        </p:nvCxnSpPr>
        <p:spPr>
          <a:xfrm>
            <a:off x="2650274" y="6899056"/>
            <a:ext cx="0" cy="28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W Logo">
            <a:extLst>
              <a:ext uri="{FF2B5EF4-FFF2-40B4-BE49-F238E27FC236}">
                <a16:creationId xmlns:a16="http://schemas.microsoft.com/office/drawing/2014/main" id="{AC3E58C7-B4F1-47C0-98E0-9F7F69689AA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2908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C270F56F-94E4-46C8-8ACA-2E66DA2EA313}"/>
              </a:ext>
            </a:extLst>
          </p:cNvPr>
          <p:cNvSpPr/>
          <p:nvPr userDrawn="1"/>
        </p:nvSpPr>
        <p:spPr>
          <a:xfrm>
            <a:off x="180487" y="179837"/>
            <a:ext cx="13078800" cy="72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A47A27C-CC10-4276-806F-62D3255A3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6" name="TWBar">
            <a:extLst>
              <a:ext uri="{FF2B5EF4-FFF2-40B4-BE49-F238E27FC236}">
                <a16:creationId xmlns:a16="http://schemas.microsoft.com/office/drawing/2014/main" id="{B2D82470-559C-41C0-A279-499ED4DB360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32000" y="541100"/>
            <a:ext cx="1" cy="6480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Footer Separator">
            <a:extLst>
              <a:ext uri="{FF2B5EF4-FFF2-40B4-BE49-F238E27FC236}">
                <a16:creationId xmlns:a16="http://schemas.microsoft.com/office/drawing/2014/main" id="{E8955C77-B60D-4284-8961-9C41539E48D0}"/>
              </a:ext>
            </a:extLst>
          </p:cNvPr>
          <p:cNvCxnSpPr/>
          <p:nvPr userDrawn="1"/>
        </p:nvCxnSpPr>
        <p:spPr>
          <a:xfrm>
            <a:off x="2650274" y="6899056"/>
            <a:ext cx="0" cy="288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W Logo">
            <a:extLst>
              <a:ext uri="{FF2B5EF4-FFF2-40B4-BE49-F238E27FC236}">
                <a16:creationId xmlns:a16="http://schemas.microsoft.com/office/drawing/2014/main" id="{9D66B1EB-00F5-451D-AFD3-4F34FAF4EBA2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9284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9BEDAC85-8600-45EE-9713-04A5D9C4293B}"/>
              </a:ext>
            </a:extLst>
          </p:cNvPr>
          <p:cNvSpPr/>
          <p:nvPr userDrawn="1"/>
        </p:nvSpPr>
        <p:spPr bwMode="ltGray">
          <a:xfrm>
            <a:off x="180487" y="179837"/>
            <a:ext cx="13078800" cy="720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  <p:cxnSp>
        <p:nvCxnSpPr>
          <p:cNvPr id="9" name="Footer Separator">
            <a:extLst>
              <a:ext uri="{FF2B5EF4-FFF2-40B4-BE49-F238E27FC236}">
                <a16:creationId xmlns:a16="http://schemas.microsoft.com/office/drawing/2014/main" id="{F1340F36-F022-4D04-8DB1-24A448A6968C}"/>
              </a:ext>
            </a:extLst>
          </p:cNvPr>
          <p:cNvCxnSpPr/>
          <p:nvPr userDrawn="1"/>
        </p:nvCxnSpPr>
        <p:spPr>
          <a:xfrm>
            <a:off x="2650274" y="6899056"/>
            <a:ext cx="0" cy="2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W Logo">
            <a:extLst>
              <a:ext uri="{FF2B5EF4-FFF2-40B4-BE49-F238E27FC236}">
                <a16:creationId xmlns:a16="http://schemas.microsoft.com/office/drawing/2014/main" id="{54CBD288-81E9-45B5-AD9E-7F714B9DD7B3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9731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midn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5F77B422-7328-4B2C-8552-198E01FFA5F1}"/>
              </a:ext>
            </a:extLst>
          </p:cNvPr>
          <p:cNvSpPr/>
          <p:nvPr userDrawn="1"/>
        </p:nvSpPr>
        <p:spPr>
          <a:xfrm>
            <a:off x="179906" y="179837"/>
            <a:ext cx="13078800" cy="7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  <p:cxnSp>
        <p:nvCxnSpPr>
          <p:cNvPr id="10" name="Footer Separator">
            <a:extLst>
              <a:ext uri="{FF2B5EF4-FFF2-40B4-BE49-F238E27FC236}">
                <a16:creationId xmlns:a16="http://schemas.microsoft.com/office/drawing/2014/main" id="{27B11C7D-3C57-44CE-8D9F-24ACDE9E33C7}"/>
              </a:ext>
            </a:extLst>
          </p:cNvPr>
          <p:cNvCxnSpPr/>
          <p:nvPr userDrawn="1"/>
        </p:nvCxnSpPr>
        <p:spPr>
          <a:xfrm>
            <a:off x="2650274" y="6899056"/>
            <a:ext cx="0" cy="28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W Logo">
            <a:extLst>
              <a:ext uri="{FF2B5EF4-FFF2-40B4-BE49-F238E27FC236}">
                <a16:creationId xmlns:a16="http://schemas.microsoft.com/office/drawing/2014/main" id="{AC3E58C7-B4F1-47C0-98E0-9F7F69689AA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5156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C270F56F-94E4-46C8-8ACA-2E66DA2EA313}"/>
              </a:ext>
            </a:extLst>
          </p:cNvPr>
          <p:cNvSpPr/>
          <p:nvPr userDrawn="1"/>
        </p:nvSpPr>
        <p:spPr>
          <a:xfrm>
            <a:off x="180487" y="179837"/>
            <a:ext cx="13078800" cy="72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079D0D6D-C18B-422F-B029-8BA018AA0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B4F4416E-8A9A-4201-92EB-2B02476B21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  <p:cxnSp>
        <p:nvCxnSpPr>
          <p:cNvPr id="10" name="Footer Separator">
            <a:extLst>
              <a:ext uri="{FF2B5EF4-FFF2-40B4-BE49-F238E27FC236}">
                <a16:creationId xmlns:a16="http://schemas.microsoft.com/office/drawing/2014/main" id="{E8955C77-B60D-4284-8961-9C41539E48D0}"/>
              </a:ext>
            </a:extLst>
          </p:cNvPr>
          <p:cNvCxnSpPr/>
          <p:nvPr userDrawn="1"/>
        </p:nvCxnSpPr>
        <p:spPr>
          <a:xfrm>
            <a:off x="2650274" y="6899056"/>
            <a:ext cx="0" cy="288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W Logo">
            <a:extLst>
              <a:ext uri="{FF2B5EF4-FFF2-40B4-BE49-F238E27FC236}">
                <a16:creationId xmlns:a16="http://schemas.microsoft.com/office/drawing/2014/main" id="{9D66B1EB-00F5-451D-AFD3-4F34FAF4EBA2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0643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ck page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BackgroundBanner">
            <a:extLst>
              <a:ext uri="{FF2B5EF4-FFF2-40B4-BE49-F238E27FC236}">
                <a16:creationId xmlns:a16="http://schemas.microsoft.com/office/drawing/2014/main" id="{825586E7-279D-419C-B3B2-4C9E3E535572}"/>
              </a:ext>
            </a:extLst>
          </p:cNvPr>
          <p:cNvSpPr/>
          <p:nvPr userDrawn="1"/>
        </p:nvSpPr>
        <p:spPr bwMode="ltGray">
          <a:xfrm>
            <a:off x="226263" y="180000"/>
            <a:ext cx="12987484" cy="720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4" name="FooterTextBox">
            <a:extLst>
              <a:ext uri="{FF2B5EF4-FFF2-40B4-BE49-F238E27FC236}">
                <a16:creationId xmlns:a16="http://schemas.microsoft.com/office/drawing/2014/main" id="{2652933B-C11C-4127-898D-2831EADFDEB8}"/>
              </a:ext>
            </a:extLst>
          </p:cNvPr>
          <p:cNvSpPr txBox="1"/>
          <p:nvPr userDrawn="1"/>
        </p:nvSpPr>
        <p:spPr bwMode="ltGray">
          <a:xfrm>
            <a:off x="726369" y="5678311"/>
            <a:ext cx="8398000" cy="140394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>
              <a:spcAft>
                <a:spcPts val="600"/>
              </a:spcAft>
            </a:pPr>
            <a:r>
              <a:rPr lang="en-GB" sz="7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Taylor Wessing LLP 2021</a:t>
            </a:r>
          </a:p>
          <a:p>
            <a:pPr algn="l">
              <a:spcAft>
                <a:spcPts val="600"/>
              </a:spcAft>
            </a:pPr>
            <a:r>
              <a:rPr lang="en-GB" sz="7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publication is not intended to constitute legal advice. Taylor Wessing entities operate under one brand but are legally</a:t>
            </a:r>
            <a:br>
              <a:rPr lang="en-GB" sz="7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distinct, either being or affiliated to a member of Taylor Wessing Verein. Taylor Wessing Verein does not itself provide services. </a:t>
            </a:r>
            <a:br>
              <a:rPr lang="en-GB" sz="7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Further information can be found on our regulatory page at:</a:t>
            </a:r>
          </a:p>
          <a:p>
            <a:pPr algn="l">
              <a:spcAft>
                <a:spcPts val="600"/>
              </a:spcAft>
            </a:pPr>
            <a:r>
              <a:rPr lang="en-GB" sz="7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www.taylorwessing.com</a:t>
            </a:r>
            <a:endParaRPr lang="en-GB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TWWorldMap" descr="A close up of a fence&#10;&#10;Description automatically generated">
            <a:extLst>
              <a:ext uri="{FF2B5EF4-FFF2-40B4-BE49-F238E27FC236}">
                <a16:creationId xmlns:a16="http://schemas.microsoft.com/office/drawing/2014/main" id="{A92932C4-5AB0-4724-B358-8E08B812C8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31" y="1512000"/>
            <a:ext cx="12489706" cy="4801116"/>
          </a:xfrm>
          <a:prstGeom prst="rect">
            <a:avLst/>
          </a:prstGeom>
        </p:spPr>
      </p:pic>
      <p:sp>
        <p:nvSpPr>
          <p:cNvPr id="6" name="TWLogo">
            <a:extLst>
              <a:ext uri="{FF2B5EF4-FFF2-40B4-BE49-F238E27FC236}">
                <a16:creationId xmlns:a16="http://schemas.microsoft.com/office/drawing/2014/main" id="{EF9A80EE-2FE5-4EAE-9B35-3385B8153DB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627791" y="6762669"/>
            <a:ext cx="2087944" cy="254974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100" dirty="0">
              <a:solidFill>
                <a:srgbClr val="1D1D4B"/>
              </a:solidFill>
            </a:endParaRPr>
          </a:p>
        </p:txBody>
      </p:sp>
      <p:sp>
        <p:nvSpPr>
          <p:cNvPr id="7" name="TWBackPgOfficeList">
            <a:extLst>
              <a:ext uri="{FF2B5EF4-FFF2-40B4-BE49-F238E27FC236}">
                <a16:creationId xmlns:a16="http://schemas.microsoft.com/office/drawing/2014/main" id="{49F8938D-942A-4A1A-A2A7-CA9699A934D0}"/>
              </a:ext>
            </a:extLst>
          </p:cNvPr>
          <p:cNvSpPr txBox="1"/>
          <p:nvPr userDrawn="1"/>
        </p:nvSpPr>
        <p:spPr bwMode="ltGray">
          <a:xfrm>
            <a:off x="726369" y="1498077"/>
            <a:ext cx="8866281" cy="44285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Austria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Klagenfurt | Vienna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Belgium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Brussels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Beijing | Hong Kong | Shanghai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Czech Republic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Brno | Prague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France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Paris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Germany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Berlin | Düsseldorf | Frankfurt | Hamburg | Munich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Hungary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Budapest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Netherlands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Amsterdam | Eindhoven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Poland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Warsaw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Slovakia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Bratislava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 Korea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Seoul*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UAE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Dubai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Ukraine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Kyiv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United Kingdom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Cambridge | Liverpool | London | London TechFocus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</a:t>
            </a: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New York | Silicon Valley</a:t>
            </a: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endParaRPr lang="en-GB" sz="1000" b="0" noProof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95608" indent="-1196537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tabLst>
                <a:tab pos="1198976" algn="l"/>
              </a:tabLst>
            </a:pPr>
            <a:r>
              <a:rPr lang="en-GB" sz="1000" b="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In association with DR &amp; AJU LLC</a:t>
            </a:r>
          </a:p>
        </p:txBody>
      </p:sp>
      <p:sp>
        <p:nvSpPr>
          <p:cNvPr id="8" name="TWBackPgAboutInformation">
            <a:extLst>
              <a:ext uri="{FF2B5EF4-FFF2-40B4-BE49-F238E27FC236}">
                <a16:creationId xmlns:a16="http://schemas.microsoft.com/office/drawing/2014/main" id="{EBE01600-9761-450B-B920-BE2EEA740EDD}"/>
              </a:ext>
            </a:extLst>
          </p:cNvPr>
          <p:cNvSpPr txBox="1"/>
          <p:nvPr userDrawn="1"/>
        </p:nvSpPr>
        <p:spPr>
          <a:xfrm>
            <a:off x="724040" y="576000"/>
            <a:ext cx="11991693" cy="3447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16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1000+</a:t>
            </a:r>
            <a:r>
              <a:rPr lang="en-GB" sz="16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lawyers   </a:t>
            </a:r>
            <a:r>
              <a:rPr lang="en-GB" sz="16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300+</a:t>
            </a:r>
            <a:r>
              <a:rPr lang="en-GB" sz="16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partners   </a:t>
            </a:r>
            <a:r>
              <a:rPr lang="en-GB" sz="16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en-GB" sz="16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offices   </a:t>
            </a:r>
            <a:r>
              <a:rPr lang="en-GB" sz="16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GB" sz="16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jurisdictions</a:t>
            </a:r>
            <a:endParaRPr lang="en-GB" sz="1600" b="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609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rochetMasterTextPlaceholder|16.15|6.6"/>
          <p:cNvSpPr>
            <a:spLocks noGrp="1"/>
          </p:cNvSpPr>
          <p:nvPr userDrawn="1">
            <p:ph type="body" idx="1"/>
          </p:nvPr>
        </p:nvSpPr>
        <p:spPr bwMode="gray">
          <a:xfrm>
            <a:off x="720000" y="1980000"/>
            <a:ext cx="11988000" cy="457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 dirty="0"/>
              <a:t>Edit Master text styles</a:t>
            </a:r>
          </a:p>
          <a:p>
            <a:pPr lvl="0"/>
            <a:r>
              <a:rPr lang="en-GB" dirty="0"/>
              <a:t>Another paragraph  </a:t>
            </a:r>
            <a:r>
              <a:rPr lang="en-GB" dirty="0" err="1"/>
              <a:t>skdlf</a:t>
            </a:r>
            <a:r>
              <a:rPr lang="en-GB" dirty="0"/>
              <a:t> </a:t>
            </a:r>
            <a:r>
              <a:rPr lang="en-GB" dirty="0" err="1"/>
              <a:t>jsdlkfjsdlkfj</a:t>
            </a:r>
            <a:r>
              <a:rPr lang="en-GB" dirty="0"/>
              <a:t> </a:t>
            </a:r>
            <a:r>
              <a:rPr lang="en-GB" dirty="0" err="1"/>
              <a:t>sdlkfjslkfjsdlfjsdlfkjsdfl</a:t>
            </a:r>
            <a:r>
              <a:rPr lang="en-GB" dirty="0"/>
              <a:t> </a:t>
            </a:r>
            <a:r>
              <a:rPr lang="en-GB" dirty="0" err="1"/>
              <a:t>jsdflksjdfl</a:t>
            </a:r>
            <a:r>
              <a:rPr lang="en-GB" dirty="0"/>
              <a:t> s </a:t>
            </a:r>
            <a:r>
              <a:rPr lang="en-GB" dirty="0" err="1"/>
              <a:t>djflskdjflsdj</a:t>
            </a:r>
            <a:r>
              <a:rPr lang="en-GB" dirty="0"/>
              <a:t> </a:t>
            </a:r>
            <a:r>
              <a:rPr lang="en-GB" dirty="0" err="1"/>
              <a:t>flsdjfsldj</a:t>
            </a:r>
            <a:r>
              <a:rPr lang="en-GB" dirty="0"/>
              <a:t> </a:t>
            </a:r>
            <a:r>
              <a:rPr lang="en-GB" dirty="0" err="1"/>
              <a:t>fsdlkjf</a:t>
            </a:r>
            <a:r>
              <a:rPr lang="en-GB" dirty="0"/>
              <a:t> </a:t>
            </a:r>
            <a:r>
              <a:rPr lang="en-GB" dirty="0" err="1"/>
              <a:t>sdlf</a:t>
            </a:r>
            <a:r>
              <a:rPr lang="en-GB" dirty="0"/>
              <a:t> </a:t>
            </a:r>
            <a:r>
              <a:rPr lang="en-GB" dirty="0" err="1"/>
              <a:t>jsdlfjsdlf</a:t>
            </a:r>
            <a:r>
              <a:rPr lang="en-GB" dirty="0"/>
              <a:t> </a:t>
            </a:r>
            <a:r>
              <a:rPr lang="en-GB" dirty="0" err="1"/>
              <a:t>jsdfls</a:t>
            </a:r>
            <a:r>
              <a:rPr lang="en-GB" dirty="0"/>
              <a:t> </a:t>
            </a:r>
            <a:r>
              <a:rPr lang="en-GB" dirty="0" err="1"/>
              <a:t>jdf;lsjd</a:t>
            </a:r>
            <a:r>
              <a:rPr lang="en-GB" dirty="0"/>
              <a:t> </a:t>
            </a:r>
            <a:r>
              <a:rPr lang="en-GB" dirty="0" err="1"/>
              <a:t>flsdjf</a:t>
            </a:r>
            <a:r>
              <a:rPr lang="en-GB" dirty="0"/>
              <a:t> ;</a:t>
            </a:r>
            <a:r>
              <a:rPr lang="en-GB" dirty="0" err="1"/>
              <a:t>lsdjf</a:t>
            </a:r>
            <a:r>
              <a:rPr lang="en-GB" dirty="0"/>
              <a:t> </a:t>
            </a:r>
            <a:r>
              <a:rPr lang="en-GB" dirty="0" err="1"/>
              <a:t>sdljf</a:t>
            </a:r>
            <a:r>
              <a:rPr lang="en-GB" dirty="0"/>
              <a:t> </a:t>
            </a:r>
            <a:r>
              <a:rPr lang="en-GB" dirty="0" err="1"/>
              <a:t>sldjf</a:t>
            </a:r>
            <a:r>
              <a:rPr lang="en-GB" dirty="0"/>
              <a:t> 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E7344469-CBA3-4241-82F4-35699D8A1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50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8" name="Slide Number">
            <a:extLst>
              <a:ext uri="{FF2B5EF4-FFF2-40B4-BE49-F238E27FC236}">
                <a16:creationId xmlns:a16="http://schemas.microsoft.com/office/drawing/2014/main" id="{085A39DD-376D-403C-BBA2-369235416F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2000" y="6948000"/>
            <a:ext cx="67878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8ADDC3C-4EB0-4059-8B7C-A756E30D0F5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Footer">
            <a:extLst>
              <a:ext uri="{FF2B5EF4-FFF2-40B4-BE49-F238E27FC236}">
                <a16:creationId xmlns:a16="http://schemas.microsoft.com/office/drawing/2014/main" id="{BD130214-0AA2-47C1-BA70-508AC8389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48000"/>
            <a:ext cx="10634351" cy="180000"/>
          </a:xfrm>
          <a:prstGeom prst="rect">
            <a:avLst/>
          </a:prstGeom>
        </p:spPr>
        <p:txBody>
          <a:bodyPr vert="horz" lIns="2988000" tIns="0" rIns="0" bIns="0" rtlCol="0" anchor="ctr"/>
          <a:lstStyle>
            <a:lvl1pPr algn="l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Private and confidential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99FD86D-E058-41A3-AE98-96954668A2A0}"/>
              </a:ext>
            </a:extLst>
          </p:cNvPr>
          <p:cNvCxnSpPr/>
          <p:nvPr userDrawn="1"/>
        </p:nvCxnSpPr>
        <p:spPr>
          <a:xfrm>
            <a:off x="720000" y="-648000"/>
            <a:ext cx="0" cy="360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D2F07276-EBCD-467B-BB57-D1914144F643}"/>
              </a:ext>
            </a:extLst>
          </p:cNvPr>
          <p:cNvCxnSpPr/>
          <p:nvPr userDrawn="1"/>
        </p:nvCxnSpPr>
        <p:spPr>
          <a:xfrm>
            <a:off x="4117983" y="-648000"/>
            <a:ext cx="0" cy="360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0EACDC6D-0372-4DBA-B09A-AA4141AD962F}"/>
              </a:ext>
            </a:extLst>
          </p:cNvPr>
          <p:cNvCxnSpPr/>
          <p:nvPr userDrawn="1"/>
        </p:nvCxnSpPr>
        <p:spPr>
          <a:xfrm>
            <a:off x="4480003" y="-648000"/>
            <a:ext cx="0" cy="360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9C8ACBA2-53BB-4A9D-ABE7-178DECE01C9A}"/>
              </a:ext>
            </a:extLst>
          </p:cNvPr>
          <p:cNvCxnSpPr/>
          <p:nvPr userDrawn="1"/>
        </p:nvCxnSpPr>
        <p:spPr>
          <a:xfrm>
            <a:off x="4842024" y="-648000"/>
            <a:ext cx="0" cy="360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70CA06EE-C3D9-462D-AE09-9081B221DEF7}"/>
              </a:ext>
            </a:extLst>
          </p:cNvPr>
          <p:cNvCxnSpPr/>
          <p:nvPr userDrawn="1"/>
        </p:nvCxnSpPr>
        <p:spPr>
          <a:xfrm>
            <a:off x="6538995" y="-648000"/>
            <a:ext cx="0" cy="360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9F85F64E-AAB7-4FB3-901C-88C82920E14D}"/>
              </a:ext>
            </a:extLst>
          </p:cNvPr>
          <p:cNvCxnSpPr>
            <a:cxnSpLocks/>
          </p:cNvCxnSpPr>
          <p:nvPr userDrawn="1"/>
        </p:nvCxnSpPr>
        <p:spPr>
          <a:xfrm>
            <a:off x="8597986" y="-648000"/>
            <a:ext cx="0" cy="360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439FC3AD-C2A2-4614-BCC5-5C064A71932C}"/>
              </a:ext>
            </a:extLst>
          </p:cNvPr>
          <p:cNvCxnSpPr/>
          <p:nvPr userDrawn="1"/>
        </p:nvCxnSpPr>
        <p:spPr>
          <a:xfrm>
            <a:off x="8960007" y="-648000"/>
            <a:ext cx="0" cy="360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9F7C454F-974F-4377-86C9-5A7C02295E10}"/>
              </a:ext>
            </a:extLst>
          </p:cNvPr>
          <p:cNvCxnSpPr/>
          <p:nvPr userDrawn="1"/>
        </p:nvCxnSpPr>
        <p:spPr>
          <a:xfrm>
            <a:off x="9322027" y="-648000"/>
            <a:ext cx="0" cy="360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CBAD524B-32FE-40B2-81AB-4DEBAA75435C}"/>
              </a:ext>
            </a:extLst>
          </p:cNvPr>
          <p:cNvCxnSpPr/>
          <p:nvPr userDrawn="1"/>
        </p:nvCxnSpPr>
        <p:spPr>
          <a:xfrm>
            <a:off x="6901015" y="-648000"/>
            <a:ext cx="0" cy="360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7B1C3491-7141-42C1-94F4-89F91EE82186}"/>
              </a:ext>
            </a:extLst>
          </p:cNvPr>
          <p:cNvCxnSpPr/>
          <p:nvPr userDrawn="1"/>
        </p:nvCxnSpPr>
        <p:spPr>
          <a:xfrm>
            <a:off x="12715969" y="-648000"/>
            <a:ext cx="0" cy="360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35E917E-D7F2-4BA5-BA85-632FF55C352D}"/>
              </a:ext>
            </a:extLst>
          </p:cNvPr>
          <p:cNvCxnSpPr/>
          <p:nvPr userDrawn="1"/>
        </p:nvCxnSpPr>
        <p:spPr>
          <a:xfrm>
            <a:off x="-814546" y="1403350"/>
            <a:ext cx="45252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486C7B28-D40B-4485-8C3F-EE4379A719AC}"/>
              </a:ext>
            </a:extLst>
          </p:cNvPr>
          <p:cNvCxnSpPr/>
          <p:nvPr userDrawn="1"/>
        </p:nvCxnSpPr>
        <p:spPr>
          <a:xfrm>
            <a:off x="-814546" y="1692000"/>
            <a:ext cx="45252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11D07BC8-1CCD-4345-80C3-11593F04D769}"/>
              </a:ext>
            </a:extLst>
          </p:cNvPr>
          <p:cNvCxnSpPr/>
          <p:nvPr userDrawn="1"/>
        </p:nvCxnSpPr>
        <p:spPr>
          <a:xfrm>
            <a:off x="-814546" y="4067175"/>
            <a:ext cx="45252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63B99C8A-D46B-4942-BE6E-F297B7F74028}"/>
              </a:ext>
            </a:extLst>
          </p:cNvPr>
          <p:cNvCxnSpPr/>
          <p:nvPr userDrawn="1"/>
        </p:nvCxnSpPr>
        <p:spPr>
          <a:xfrm>
            <a:off x="-814546" y="4356000"/>
            <a:ext cx="45252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560CC591-2CFB-475C-923A-1B0C7ED491C6}"/>
              </a:ext>
            </a:extLst>
          </p:cNvPr>
          <p:cNvCxnSpPr/>
          <p:nvPr userDrawn="1"/>
        </p:nvCxnSpPr>
        <p:spPr>
          <a:xfrm>
            <a:off x="-814546" y="6696000"/>
            <a:ext cx="45252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C022990-C0E1-48A9-8855-104A0E7802CC}"/>
              </a:ext>
            </a:extLst>
          </p:cNvPr>
          <p:cNvGrpSpPr/>
          <p:nvPr userDrawn="1"/>
        </p:nvGrpSpPr>
        <p:grpSpPr>
          <a:xfrm flipV="1">
            <a:off x="724041" y="7754688"/>
            <a:ext cx="11991928" cy="360000"/>
            <a:chOff x="574434" y="-648000"/>
            <a:chExt cx="9540000" cy="360000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9BAE2FD-C018-4537-8663-A556982EF330}"/>
                </a:ext>
              </a:extLst>
            </p:cNvPr>
            <p:cNvCxnSpPr/>
            <p:nvPr userDrawn="1"/>
          </p:nvCxnSpPr>
          <p:spPr>
            <a:xfrm>
              <a:off x="574434" y="-648000"/>
              <a:ext cx="0" cy="36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AE309BB-409B-40BD-8F46-DA269C276AC7}"/>
                </a:ext>
              </a:extLst>
            </p:cNvPr>
            <p:cNvCxnSpPr/>
            <p:nvPr userDrawn="1"/>
          </p:nvCxnSpPr>
          <p:spPr>
            <a:xfrm>
              <a:off x="3274434" y="-648000"/>
              <a:ext cx="0" cy="36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5341FF6-4A02-4608-B621-EAF0724B9378}"/>
                </a:ext>
              </a:extLst>
            </p:cNvPr>
            <p:cNvCxnSpPr/>
            <p:nvPr userDrawn="1"/>
          </p:nvCxnSpPr>
          <p:spPr>
            <a:xfrm>
              <a:off x="3562434" y="-648000"/>
              <a:ext cx="0" cy="36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C36F593-463A-4940-B599-D5A56499DE7A}"/>
                </a:ext>
              </a:extLst>
            </p:cNvPr>
            <p:cNvCxnSpPr/>
            <p:nvPr userDrawn="1"/>
          </p:nvCxnSpPr>
          <p:spPr>
            <a:xfrm>
              <a:off x="3850434" y="-648000"/>
              <a:ext cx="0" cy="36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6C352A0-C96B-4269-A9D8-8743FA3B88CD}"/>
                </a:ext>
              </a:extLst>
            </p:cNvPr>
            <p:cNvCxnSpPr/>
            <p:nvPr userDrawn="1"/>
          </p:nvCxnSpPr>
          <p:spPr>
            <a:xfrm>
              <a:off x="5202000" y="-648000"/>
              <a:ext cx="0" cy="36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46BB9A4-959B-43CB-A8E3-92197055B85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838434" y="-648000"/>
              <a:ext cx="0" cy="36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0ECAAE6-7889-4A4D-956A-50A22716EB15}"/>
                </a:ext>
              </a:extLst>
            </p:cNvPr>
            <p:cNvCxnSpPr/>
            <p:nvPr userDrawn="1"/>
          </p:nvCxnSpPr>
          <p:spPr>
            <a:xfrm>
              <a:off x="7126434" y="-648000"/>
              <a:ext cx="0" cy="36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37B8E0EC-0711-49C0-B0E7-910A088F173F}"/>
                </a:ext>
              </a:extLst>
            </p:cNvPr>
            <p:cNvCxnSpPr/>
            <p:nvPr userDrawn="1"/>
          </p:nvCxnSpPr>
          <p:spPr>
            <a:xfrm>
              <a:off x="7414434" y="-648000"/>
              <a:ext cx="0" cy="36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566F064-9749-4AE7-B61C-B11F8FDB1A09}"/>
                </a:ext>
              </a:extLst>
            </p:cNvPr>
            <p:cNvCxnSpPr/>
            <p:nvPr userDrawn="1"/>
          </p:nvCxnSpPr>
          <p:spPr>
            <a:xfrm>
              <a:off x="5490000" y="-648000"/>
              <a:ext cx="0" cy="36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56234B89-0903-440E-8D0E-AF2041DCCC12}"/>
                </a:ext>
              </a:extLst>
            </p:cNvPr>
            <p:cNvCxnSpPr/>
            <p:nvPr userDrawn="1"/>
          </p:nvCxnSpPr>
          <p:spPr>
            <a:xfrm>
              <a:off x="10114434" y="-648000"/>
              <a:ext cx="0" cy="36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B686CF1-9B70-4B56-814A-0AA30D6F2FFA}"/>
              </a:ext>
            </a:extLst>
          </p:cNvPr>
          <p:cNvGrpSpPr/>
          <p:nvPr userDrawn="1"/>
        </p:nvGrpSpPr>
        <p:grpSpPr>
          <a:xfrm flipH="1">
            <a:off x="13841081" y="1403350"/>
            <a:ext cx="452526" cy="5292650"/>
            <a:chOff x="-648000" y="1403350"/>
            <a:chExt cx="360000" cy="5292650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25FDDA2F-BF62-4B9A-9E1E-1353016BE195}"/>
                </a:ext>
              </a:extLst>
            </p:cNvPr>
            <p:cNvCxnSpPr/>
            <p:nvPr userDrawn="1"/>
          </p:nvCxnSpPr>
          <p:spPr>
            <a:xfrm>
              <a:off x="-648000" y="1403350"/>
              <a:ext cx="36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FEE4B91B-0699-4A9E-932F-A522A7885EC0}"/>
                </a:ext>
              </a:extLst>
            </p:cNvPr>
            <p:cNvCxnSpPr/>
            <p:nvPr userDrawn="1"/>
          </p:nvCxnSpPr>
          <p:spPr>
            <a:xfrm>
              <a:off x="-648000" y="1692000"/>
              <a:ext cx="36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3D2C6CB8-1BD2-4D12-8F55-1589AC85AFFA}"/>
                </a:ext>
              </a:extLst>
            </p:cNvPr>
            <p:cNvCxnSpPr/>
            <p:nvPr userDrawn="1"/>
          </p:nvCxnSpPr>
          <p:spPr>
            <a:xfrm>
              <a:off x="-648000" y="4068000"/>
              <a:ext cx="36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183ED82-A795-44F2-8B75-8855A76599E1}"/>
                </a:ext>
              </a:extLst>
            </p:cNvPr>
            <p:cNvCxnSpPr/>
            <p:nvPr userDrawn="1"/>
          </p:nvCxnSpPr>
          <p:spPr>
            <a:xfrm>
              <a:off x="-648000" y="4356000"/>
              <a:ext cx="36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181361D-EC60-42BE-9E17-7E54B110BE90}"/>
                </a:ext>
              </a:extLst>
            </p:cNvPr>
            <p:cNvCxnSpPr/>
            <p:nvPr userDrawn="1"/>
          </p:nvCxnSpPr>
          <p:spPr>
            <a:xfrm>
              <a:off x="-648000" y="6696000"/>
              <a:ext cx="36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" name="Footer Separator">
            <a:extLst>
              <a:ext uri="{FF2B5EF4-FFF2-40B4-BE49-F238E27FC236}">
                <a16:creationId xmlns:a16="http://schemas.microsoft.com/office/drawing/2014/main" id="{51D35107-B0DA-4E85-8DBB-015846653BBB}"/>
              </a:ext>
            </a:extLst>
          </p:cNvPr>
          <p:cNvCxnSpPr/>
          <p:nvPr userDrawn="1"/>
        </p:nvCxnSpPr>
        <p:spPr>
          <a:xfrm>
            <a:off x="2650274" y="6899056"/>
            <a:ext cx="0" cy="2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W Logo">
            <a:extLst>
              <a:ext uri="{FF2B5EF4-FFF2-40B4-BE49-F238E27FC236}">
                <a16:creationId xmlns:a16="http://schemas.microsoft.com/office/drawing/2014/main" id="{1EDD9FAD-361D-4D91-98C2-994A26345FD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32000" y="6912000"/>
            <a:ext cx="1876182" cy="288000"/>
          </a:xfrm>
          <a:custGeom>
            <a:avLst/>
            <a:gdLst>
              <a:gd name="T0" fmla="*/ 2229 w 2267"/>
              <a:gd name="T1" fmla="*/ 80 h 346"/>
              <a:gd name="T2" fmla="*/ 2176 w 2267"/>
              <a:gd name="T3" fmla="*/ 270 h 346"/>
              <a:gd name="T4" fmla="*/ 2142 w 2267"/>
              <a:gd name="T5" fmla="*/ 292 h 346"/>
              <a:gd name="T6" fmla="*/ 2267 w 2267"/>
              <a:gd name="T7" fmla="*/ 243 h 346"/>
              <a:gd name="T8" fmla="*/ 2229 w 2267"/>
              <a:gd name="T9" fmla="*/ 171 h 346"/>
              <a:gd name="T10" fmla="*/ 1946 w 2267"/>
              <a:gd name="T11" fmla="*/ 96 h 346"/>
              <a:gd name="T12" fmla="*/ 1903 w 2267"/>
              <a:gd name="T13" fmla="*/ 80 h 346"/>
              <a:gd name="T14" fmla="*/ 1942 w 2267"/>
              <a:gd name="T15" fmla="*/ 171 h 346"/>
              <a:gd name="T16" fmla="*/ 2064 w 2267"/>
              <a:gd name="T17" fmla="*/ 266 h 346"/>
              <a:gd name="T18" fmla="*/ 1829 w 2267"/>
              <a:gd name="T19" fmla="*/ 76 h 346"/>
              <a:gd name="T20" fmla="*/ 1859 w 2267"/>
              <a:gd name="T21" fmla="*/ 46 h 346"/>
              <a:gd name="T22" fmla="*/ 1825 w 2267"/>
              <a:gd name="T23" fmla="*/ 11 h 346"/>
              <a:gd name="T24" fmla="*/ 1719 w 2267"/>
              <a:gd name="T25" fmla="*/ 106 h 346"/>
              <a:gd name="T26" fmla="*/ 1719 w 2267"/>
              <a:gd name="T27" fmla="*/ 72 h 346"/>
              <a:gd name="T28" fmla="*/ 1681 w 2267"/>
              <a:gd name="T29" fmla="*/ 205 h 346"/>
              <a:gd name="T30" fmla="*/ 1795 w 2267"/>
              <a:gd name="T31" fmla="*/ 213 h 346"/>
              <a:gd name="T32" fmla="*/ 1581 w 2267"/>
              <a:gd name="T33" fmla="*/ 129 h 346"/>
              <a:gd name="T34" fmla="*/ 1475 w 2267"/>
              <a:gd name="T35" fmla="*/ 125 h 346"/>
              <a:gd name="T36" fmla="*/ 1505 w 2267"/>
              <a:gd name="T37" fmla="*/ 201 h 346"/>
              <a:gd name="T38" fmla="*/ 1566 w 2267"/>
              <a:gd name="T39" fmla="*/ 156 h 346"/>
              <a:gd name="T40" fmla="*/ 1363 w 2267"/>
              <a:gd name="T41" fmla="*/ 72 h 346"/>
              <a:gd name="T42" fmla="*/ 1408 w 2267"/>
              <a:gd name="T43" fmla="*/ 209 h 346"/>
              <a:gd name="T44" fmla="*/ 1446 w 2267"/>
              <a:gd name="T45" fmla="*/ 186 h 346"/>
              <a:gd name="T46" fmla="*/ 1363 w 2267"/>
              <a:gd name="T47" fmla="*/ 106 h 346"/>
              <a:gd name="T48" fmla="*/ 1270 w 2267"/>
              <a:gd name="T49" fmla="*/ 0 h 346"/>
              <a:gd name="T50" fmla="*/ 1133 w 2267"/>
              <a:gd name="T51" fmla="*/ 4 h 346"/>
              <a:gd name="T52" fmla="*/ 1030 w 2267"/>
              <a:gd name="T53" fmla="*/ 197 h 346"/>
              <a:gd name="T54" fmla="*/ 951 w 2267"/>
              <a:gd name="T55" fmla="*/ 30 h 346"/>
              <a:gd name="T56" fmla="*/ 1110 w 2267"/>
              <a:gd name="T57" fmla="*/ 61 h 346"/>
              <a:gd name="T58" fmla="*/ 1213 w 2267"/>
              <a:gd name="T59" fmla="*/ 262 h 346"/>
              <a:gd name="T60" fmla="*/ 916 w 2267"/>
              <a:gd name="T61" fmla="*/ 76 h 346"/>
              <a:gd name="T62" fmla="*/ 829 w 2267"/>
              <a:gd name="T63" fmla="*/ 76 h 346"/>
              <a:gd name="T64" fmla="*/ 863 w 2267"/>
              <a:gd name="T65" fmla="*/ 262 h 346"/>
              <a:gd name="T66" fmla="*/ 707 w 2267"/>
              <a:gd name="T67" fmla="*/ 72 h 346"/>
              <a:gd name="T68" fmla="*/ 707 w 2267"/>
              <a:gd name="T69" fmla="*/ 235 h 346"/>
              <a:gd name="T70" fmla="*/ 590 w 2267"/>
              <a:gd name="T71" fmla="*/ 262 h 346"/>
              <a:gd name="T72" fmla="*/ 552 w 2267"/>
              <a:gd name="T73" fmla="*/ 262 h 346"/>
              <a:gd name="T74" fmla="*/ 525 w 2267"/>
              <a:gd name="T75" fmla="*/ 80 h 346"/>
              <a:gd name="T76" fmla="*/ 437 w 2267"/>
              <a:gd name="T77" fmla="*/ 220 h 346"/>
              <a:gd name="T78" fmla="*/ 354 w 2267"/>
              <a:gd name="T79" fmla="*/ 106 h 346"/>
              <a:gd name="T80" fmla="*/ 418 w 2267"/>
              <a:gd name="T81" fmla="*/ 270 h 346"/>
              <a:gd name="T82" fmla="*/ 365 w 2267"/>
              <a:gd name="T83" fmla="*/ 332 h 346"/>
              <a:gd name="T84" fmla="*/ 335 w 2267"/>
              <a:gd name="T85" fmla="*/ 262 h 346"/>
              <a:gd name="T86" fmla="*/ 217 w 2267"/>
              <a:gd name="T87" fmla="*/ 133 h 346"/>
              <a:gd name="T88" fmla="*/ 293 w 2267"/>
              <a:gd name="T89" fmla="*/ 152 h 346"/>
              <a:gd name="T90" fmla="*/ 297 w 2267"/>
              <a:gd name="T91" fmla="*/ 246 h 346"/>
              <a:gd name="T92" fmla="*/ 248 w 2267"/>
              <a:gd name="T93" fmla="*/ 235 h 346"/>
              <a:gd name="T94" fmla="*/ 297 w 2267"/>
              <a:gd name="T95" fmla="*/ 197 h 346"/>
              <a:gd name="T96" fmla="*/ 3 w 2267"/>
              <a:gd name="T97" fmla="*/ 0 h 346"/>
              <a:gd name="T98" fmla="*/ 87 w 2267"/>
              <a:gd name="T99" fmla="*/ 38 h 346"/>
              <a:gd name="T100" fmla="*/ 125 w 2267"/>
              <a:gd name="T101" fmla="*/ 3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67" h="346">
                <a:moveTo>
                  <a:pt x="2267" y="243"/>
                </a:moveTo>
                <a:cubicBezTo>
                  <a:pt x="2267" y="80"/>
                  <a:pt x="2267" y="80"/>
                  <a:pt x="2267" y="80"/>
                </a:cubicBezTo>
                <a:cubicBezTo>
                  <a:pt x="2263" y="76"/>
                  <a:pt x="2263" y="76"/>
                  <a:pt x="2263" y="76"/>
                </a:cubicBezTo>
                <a:cubicBezTo>
                  <a:pt x="2233" y="76"/>
                  <a:pt x="2233" y="76"/>
                  <a:pt x="2233" y="76"/>
                </a:cubicBezTo>
                <a:cubicBezTo>
                  <a:pt x="2229" y="80"/>
                  <a:pt x="2229" y="80"/>
                  <a:pt x="2229" y="80"/>
                </a:cubicBezTo>
                <a:cubicBezTo>
                  <a:pt x="2229" y="96"/>
                  <a:pt x="2229" y="96"/>
                  <a:pt x="2229" y="96"/>
                </a:cubicBezTo>
                <a:cubicBezTo>
                  <a:pt x="2225" y="96"/>
                  <a:pt x="2225" y="96"/>
                  <a:pt x="2225" y="96"/>
                </a:cubicBezTo>
                <a:cubicBezTo>
                  <a:pt x="2225" y="96"/>
                  <a:pt x="2210" y="72"/>
                  <a:pt x="2176" y="72"/>
                </a:cubicBezTo>
                <a:cubicBezTo>
                  <a:pt x="2123" y="72"/>
                  <a:pt x="2093" y="114"/>
                  <a:pt x="2093" y="171"/>
                </a:cubicBezTo>
                <a:cubicBezTo>
                  <a:pt x="2093" y="228"/>
                  <a:pt x="2123" y="270"/>
                  <a:pt x="2176" y="270"/>
                </a:cubicBezTo>
                <a:cubicBezTo>
                  <a:pt x="2210" y="270"/>
                  <a:pt x="2225" y="246"/>
                  <a:pt x="2225" y="246"/>
                </a:cubicBezTo>
                <a:cubicBezTo>
                  <a:pt x="2229" y="246"/>
                  <a:pt x="2229" y="246"/>
                  <a:pt x="2229" y="246"/>
                </a:cubicBezTo>
                <a:cubicBezTo>
                  <a:pt x="2229" y="249"/>
                  <a:pt x="2229" y="249"/>
                  <a:pt x="2229" y="249"/>
                </a:cubicBezTo>
                <a:cubicBezTo>
                  <a:pt x="2229" y="289"/>
                  <a:pt x="2214" y="311"/>
                  <a:pt x="2180" y="311"/>
                </a:cubicBezTo>
                <a:cubicBezTo>
                  <a:pt x="2161" y="311"/>
                  <a:pt x="2149" y="308"/>
                  <a:pt x="2142" y="292"/>
                </a:cubicBezTo>
                <a:cubicBezTo>
                  <a:pt x="2138" y="289"/>
                  <a:pt x="2138" y="289"/>
                  <a:pt x="2138" y="289"/>
                </a:cubicBezTo>
                <a:cubicBezTo>
                  <a:pt x="2108" y="289"/>
                  <a:pt x="2108" y="289"/>
                  <a:pt x="2108" y="289"/>
                </a:cubicBezTo>
                <a:cubicBezTo>
                  <a:pt x="2104" y="292"/>
                  <a:pt x="2104" y="292"/>
                  <a:pt x="2104" y="292"/>
                </a:cubicBezTo>
                <a:cubicBezTo>
                  <a:pt x="2108" y="323"/>
                  <a:pt x="2134" y="346"/>
                  <a:pt x="2180" y="346"/>
                </a:cubicBezTo>
                <a:cubicBezTo>
                  <a:pt x="2225" y="346"/>
                  <a:pt x="2267" y="319"/>
                  <a:pt x="2267" y="243"/>
                </a:cubicBezTo>
                <a:close/>
                <a:moveTo>
                  <a:pt x="2229" y="171"/>
                </a:moveTo>
                <a:cubicBezTo>
                  <a:pt x="2229" y="216"/>
                  <a:pt x="2210" y="235"/>
                  <a:pt x="2180" y="235"/>
                </a:cubicBezTo>
                <a:cubicBezTo>
                  <a:pt x="2149" y="235"/>
                  <a:pt x="2130" y="213"/>
                  <a:pt x="2130" y="171"/>
                </a:cubicBezTo>
                <a:cubicBezTo>
                  <a:pt x="2130" y="129"/>
                  <a:pt x="2149" y="106"/>
                  <a:pt x="2180" y="106"/>
                </a:cubicBezTo>
                <a:cubicBezTo>
                  <a:pt x="2210" y="106"/>
                  <a:pt x="2229" y="125"/>
                  <a:pt x="2229" y="171"/>
                </a:cubicBezTo>
                <a:close/>
                <a:moveTo>
                  <a:pt x="2064" y="266"/>
                </a:moveTo>
                <a:cubicBezTo>
                  <a:pt x="2068" y="262"/>
                  <a:pt x="2068" y="262"/>
                  <a:pt x="2068" y="262"/>
                </a:cubicBezTo>
                <a:cubicBezTo>
                  <a:pt x="2068" y="152"/>
                  <a:pt x="2068" y="152"/>
                  <a:pt x="2068" y="152"/>
                </a:cubicBezTo>
                <a:cubicBezTo>
                  <a:pt x="2068" y="106"/>
                  <a:pt x="2049" y="72"/>
                  <a:pt x="1996" y="72"/>
                </a:cubicBezTo>
                <a:cubicBezTo>
                  <a:pt x="1961" y="72"/>
                  <a:pt x="1946" y="96"/>
                  <a:pt x="1946" y="96"/>
                </a:cubicBezTo>
                <a:cubicBezTo>
                  <a:pt x="1942" y="96"/>
                  <a:pt x="1942" y="96"/>
                  <a:pt x="1942" y="96"/>
                </a:cubicBezTo>
                <a:cubicBezTo>
                  <a:pt x="1942" y="80"/>
                  <a:pt x="1942" y="80"/>
                  <a:pt x="1942" y="80"/>
                </a:cubicBezTo>
                <a:cubicBezTo>
                  <a:pt x="1939" y="76"/>
                  <a:pt x="1939" y="76"/>
                  <a:pt x="1939" y="76"/>
                </a:cubicBezTo>
                <a:cubicBezTo>
                  <a:pt x="1906" y="76"/>
                  <a:pt x="1906" y="76"/>
                  <a:pt x="1906" y="76"/>
                </a:cubicBezTo>
                <a:cubicBezTo>
                  <a:pt x="1903" y="80"/>
                  <a:pt x="1903" y="80"/>
                  <a:pt x="1903" y="80"/>
                </a:cubicBezTo>
                <a:cubicBezTo>
                  <a:pt x="1903" y="262"/>
                  <a:pt x="1903" y="262"/>
                  <a:pt x="1903" y="262"/>
                </a:cubicBezTo>
                <a:cubicBezTo>
                  <a:pt x="1906" y="266"/>
                  <a:pt x="1906" y="266"/>
                  <a:pt x="1906" y="266"/>
                </a:cubicBezTo>
                <a:cubicBezTo>
                  <a:pt x="1939" y="266"/>
                  <a:pt x="1939" y="266"/>
                  <a:pt x="1939" y="266"/>
                </a:cubicBezTo>
                <a:cubicBezTo>
                  <a:pt x="1942" y="262"/>
                  <a:pt x="1942" y="262"/>
                  <a:pt x="1942" y="262"/>
                </a:cubicBezTo>
                <a:cubicBezTo>
                  <a:pt x="1942" y="171"/>
                  <a:pt x="1942" y="171"/>
                  <a:pt x="1942" y="171"/>
                </a:cubicBezTo>
                <a:cubicBezTo>
                  <a:pt x="1942" y="125"/>
                  <a:pt x="1958" y="106"/>
                  <a:pt x="1992" y="106"/>
                </a:cubicBezTo>
                <a:cubicBezTo>
                  <a:pt x="2026" y="106"/>
                  <a:pt x="2030" y="133"/>
                  <a:pt x="2030" y="152"/>
                </a:cubicBezTo>
                <a:cubicBezTo>
                  <a:pt x="2030" y="262"/>
                  <a:pt x="2030" y="262"/>
                  <a:pt x="2030" y="262"/>
                </a:cubicBezTo>
                <a:cubicBezTo>
                  <a:pt x="2034" y="266"/>
                  <a:pt x="2034" y="266"/>
                  <a:pt x="2034" y="266"/>
                </a:cubicBezTo>
                <a:cubicBezTo>
                  <a:pt x="2064" y="266"/>
                  <a:pt x="2064" y="266"/>
                  <a:pt x="2064" y="266"/>
                </a:cubicBezTo>
                <a:close/>
                <a:moveTo>
                  <a:pt x="1859" y="266"/>
                </a:moveTo>
                <a:cubicBezTo>
                  <a:pt x="1863" y="262"/>
                  <a:pt x="1863" y="262"/>
                  <a:pt x="1863" y="262"/>
                </a:cubicBezTo>
                <a:cubicBezTo>
                  <a:pt x="1863" y="80"/>
                  <a:pt x="1863" y="80"/>
                  <a:pt x="1863" y="80"/>
                </a:cubicBezTo>
                <a:cubicBezTo>
                  <a:pt x="1859" y="76"/>
                  <a:pt x="1859" y="76"/>
                  <a:pt x="1859" y="76"/>
                </a:cubicBezTo>
                <a:cubicBezTo>
                  <a:pt x="1829" y="76"/>
                  <a:pt x="1829" y="76"/>
                  <a:pt x="1829" y="76"/>
                </a:cubicBezTo>
                <a:cubicBezTo>
                  <a:pt x="1825" y="80"/>
                  <a:pt x="1825" y="80"/>
                  <a:pt x="1825" y="80"/>
                </a:cubicBezTo>
                <a:cubicBezTo>
                  <a:pt x="1825" y="262"/>
                  <a:pt x="1825" y="262"/>
                  <a:pt x="1825" y="262"/>
                </a:cubicBezTo>
                <a:cubicBezTo>
                  <a:pt x="1829" y="266"/>
                  <a:pt x="1829" y="266"/>
                  <a:pt x="1829" y="266"/>
                </a:cubicBezTo>
                <a:cubicBezTo>
                  <a:pt x="1859" y="266"/>
                  <a:pt x="1859" y="266"/>
                  <a:pt x="1859" y="266"/>
                </a:cubicBezTo>
                <a:close/>
                <a:moveTo>
                  <a:pt x="1859" y="46"/>
                </a:moveTo>
                <a:cubicBezTo>
                  <a:pt x="1863" y="42"/>
                  <a:pt x="1863" y="42"/>
                  <a:pt x="1863" y="42"/>
                </a:cubicBezTo>
                <a:cubicBezTo>
                  <a:pt x="1863" y="11"/>
                  <a:pt x="1863" y="11"/>
                  <a:pt x="1863" y="11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25" y="11"/>
                  <a:pt x="1825" y="11"/>
                  <a:pt x="1825" y="11"/>
                </a:cubicBezTo>
                <a:cubicBezTo>
                  <a:pt x="1825" y="42"/>
                  <a:pt x="1825" y="42"/>
                  <a:pt x="1825" y="42"/>
                </a:cubicBezTo>
                <a:cubicBezTo>
                  <a:pt x="1829" y="46"/>
                  <a:pt x="1829" y="46"/>
                  <a:pt x="1829" y="46"/>
                </a:cubicBezTo>
                <a:cubicBezTo>
                  <a:pt x="1859" y="46"/>
                  <a:pt x="1859" y="46"/>
                  <a:pt x="1859" y="46"/>
                </a:cubicBezTo>
                <a:close/>
                <a:moveTo>
                  <a:pt x="1685" y="125"/>
                </a:moveTo>
                <a:cubicBezTo>
                  <a:pt x="1685" y="110"/>
                  <a:pt x="1700" y="106"/>
                  <a:pt x="1719" y="106"/>
                </a:cubicBezTo>
                <a:cubicBezTo>
                  <a:pt x="1746" y="106"/>
                  <a:pt x="1754" y="118"/>
                  <a:pt x="1754" y="129"/>
                </a:cubicBezTo>
                <a:cubicBezTo>
                  <a:pt x="1757" y="133"/>
                  <a:pt x="1757" y="133"/>
                  <a:pt x="1757" y="133"/>
                </a:cubicBezTo>
                <a:cubicBezTo>
                  <a:pt x="1788" y="133"/>
                  <a:pt x="1788" y="133"/>
                  <a:pt x="1788" y="133"/>
                </a:cubicBezTo>
                <a:cubicBezTo>
                  <a:pt x="1792" y="129"/>
                  <a:pt x="1792" y="129"/>
                  <a:pt x="1792" y="129"/>
                </a:cubicBezTo>
                <a:cubicBezTo>
                  <a:pt x="1792" y="91"/>
                  <a:pt x="1761" y="72"/>
                  <a:pt x="1719" y="72"/>
                </a:cubicBezTo>
                <a:cubicBezTo>
                  <a:pt x="1666" y="72"/>
                  <a:pt x="1647" y="99"/>
                  <a:pt x="1647" y="125"/>
                </a:cubicBezTo>
                <a:cubicBezTo>
                  <a:pt x="1647" y="160"/>
                  <a:pt x="1670" y="175"/>
                  <a:pt x="1708" y="182"/>
                </a:cubicBezTo>
                <a:cubicBezTo>
                  <a:pt x="1746" y="190"/>
                  <a:pt x="1757" y="194"/>
                  <a:pt x="1757" y="213"/>
                </a:cubicBezTo>
                <a:cubicBezTo>
                  <a:pt x="1757" y="228"/>
                  <a:pt x="1746" y="235"/>
                  <a:pt x="1719" y="235"/>
                </a:cubicBezTo>
                <a:cubicBezTo>
                  <a:pt x="1693" y="235"/>
                  <a:pt x="1681" y="224"/>
                  <a:pt x="1681" y="205"/>
                </a:cubicBezTo>
                <a:cubicBezTo>
                  <a:pt x="1678" y="201"/>
                  <a:pt x="1678" y="201"/>
                  <a:pt x="1678" y="201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643" y="205"/>
                  <a:pt x="1643" y="205"/>
                  <a:pt x="1643" y="205"/>
                </a:cubicBezTo>
                <a:cubicBezTo>
                  <a:pt x="1643" y="247"/>
                  <a:pt x="1670" y="270"/>
                  <a:pt x="1719" y="270"/>
                </a:cubicBezTo>
                <a:cubicBezTo>
                  <a:pt x="1773" y="270"/>
                  <a:pt x="1795" y="243"/>
                  <a:pt x="1795" y="213"/>
                </a:cubicBezTo>
                <a:cubicBezTo>
                  <a:pt x="1795" y="179"/>
                  <a:pt x="1776" y="163"/>
                  <a:pt x="1738" y="156"/>
                </a:cubicBezTo>
                <a:cubicBezTo>
                  <a:pt x="1700" y="148"/>
                  <a:pt x="1685" y="144"/>
                  <a:pt x="1685" y="125"/>
                </a:cubicBezTo>
                <a:close/>
                <a:moveTo>
                  <a:pt x="1513" y="125"/>
                </a:moveTo>
                <a:cubicBezTo>
                  <a:pt x="1513" y="110"/>
                  <a:pt x="1528" y="106"/>
                  <a:pt x="1547" y="106"/>
                </a:cubicBezTo>
                <a:cubicBezTo>
                  <a:pt x="1574" y="106"/>
                  <a:pt x="1581" y="118"/>
                  <a:pt x="1581" y="129"/>
                </a:cubicBezTo>
                <a:cubicBezTo>
                  <a:pt x="1585" y="133"/>
                  <a:pt x="1585" y="133"/>
                  <a:pt x="1585" y="133"/>
                </a:cubicBezTo>
                <a:cubicBezTo>
                  <a:pt x="1615" y="133"/>
                  <a:pt x="1615" y="133"/>
                  <a:pt x="1615" y="133"/>
                </a:cubicBezTo>
                <a:cubicBezTo>
                  <a:pt x="1619" y="129"/>
                  <a:pt x="1619" y="129"/>
                  <a:pt x="1619" y="129"/>
                </a:cubicBezTo>
                <a:cubicBezTo>
                  <a:pt x="1619" y="91"/>
                  <a:pt x="1589" y="72"/>
                  <a:pt x="1547" y="72"/>
                </a:cubicBezTo>
                <a:cubicBezTo>
                  <a:pt x="1494" y="72"/>
                  <a:pt x="1475" y="99"/>
                  <a:pt x="1475" y="125"/>
                </a:cubicBezTo>
                <a:cubicBezTo>
                  <a:pt x="1475" y="160"/>
                  <a:pt x="1498" y="175"/>
                  <a:pt x="1536" y="182"/>
                </a:cubicBezTo>
                <a:cubicBezTo>
                  <a:pt x="1574" y="190"/>
                  <a:pt x="1585" y="194"/>
                  <a:pt x="1585" y="213"/>
                </a:cubicBezTo>
                <a:cubicBezTo>
                  <a:pt x="1585" y="228"/>
                  <a:pt x="1574" y="235"/>
                  <a:pt x="1547" y="235"/>
                </a:cubicBezTo>
                <a:cubicBezTo>
                  <a:pt x="1520" y="235"/>
                  <a:pt x="1509" y="224"/>
                  <a:pt x="1509" y="205"/>
                </a:cubicBezTo>
                <a:cubicBezTo>
                  <a:pt x="1505" y="201"/>
                  <a:pt x="1505" y="201"/>
                  <a:pt x="1505" y="201"/>
                </a:cubicBezTo>
                <a:cubicBezTo>
                  <a:pt x="1475" y="201"/>
                  <a:pt x="1475" y="201"/>
                  <a:pt x="1475" y="201"/>
                </a:cubicBezTo>
                <a:cubicBezTo>
                  <a:pt x="1471" y="205"/>
                  <a:pt x="1471" y="205"/>
                  <a:pt x="1471" y="205"/>
                </a:cubicBezTo>
                <a:cubicBezTo>
                  <a:pt x="1471" y="247"/>
                  <a:pt x="1498" y="270"/>
                  <a:pt x="1547" y="270"/>
                </a:cubicBezTo>
                <a:cubicBezTo>
                  <a:pt x="1600" y="270"/>
                  <a:pt x="1623" y="243"/>
                  <a:pt x="1623" y="213"/>
                </a:cubicBezTo>
                <a:cubicBezTo>
                  <a:pt x="1623" y="179"/>
                  <a:pt x="1604" y="163"/>
                  <a:pt x="1566" y="156"/>
                </a:cubicBezTo>
                <a:cubicBezTo>
                  <a:pt x="1528" y="148"/>
                  <a:pt x="1513" y="144"/>
                  <a:pt x="1513" y="125"/>
                </a:cubicBezTo>
                <a:close/>
                <a:moveTo>
                  <a:pt x="1446" y="186"/>
                </a:moveTo>
                <a:cubicBezTo>
                  <a:pt x="1450" y="182"/>
                  <a:pt x="1450" y="182"/>
                  <a:pt x="1450" y="182"/>
                </a:cubicBezTo>
                <a:cubicBezTo>
                  <a:pt x="1450" y="171"/>
                  <a:pt x="1450" y="171"/>
                  <a:pt x="1450" y="171"/>
                </a:cubicBezTo>
                <a:cubicBezTo>
                  <a:pt x="1450" y="118"/>
                  <a:pt x="1424" y="72"/>
                  <a:pt x="1363" y="72"/>
                </a:cubicBezTo>
                <a:cubicBezTo>
                  <a:pt x="1302" y="72"/>
                  <a:pt x="1275" y="118"/>
                  <a:pt x="1275" y="171"/>
                </a:cubicBezTo>
                <a:cubicBezTo>
                  <a:pt x="1275" y="228"/>
                  <a:pt x="1306" y="270"/>
                  <a:pt x="1367" y="270"/>
                </a:cubicBezTo>
                <a:cubicBezTo>
                  <a:pt x="1412" y="270"/>
                  <a:pt x="1439" y="243"/>
                  <a:pt x="1443" y="213"/>
                </a:cubicBezTo>
                <a:cubicBezTo>
                  <a:pt x="1439" y="209"/>
                  <a:pt x="1439" y="209"/>
                  <a:pt x="1439" y="209"/>
                </a:cubicBezTo>
                <a:cubicBezTo>
                  <a:pt x="1408" y="209"/>
                  <a:pt x="1408" y="209"/>
                  <a:pt x="1408" y="209"/>
                </a:cubicBezTo>
                <a:cubicBezTo>
                  <a:pt x="1405" y="213"/>
                  <a:pt x="1405" y="213"/>
                  <a:pt x="1405" y="213"/>
                </a:cubicBezTo>
                <a:cubicBezTo>
                  <a:pt x="1397" y="232"/>
                  <a:pt x="1382" y="235"/>
                  <a:pt x="1367" y="235"/>
                </a:cubicBezTo>
                <a:cubicBezTo>
                  <a:pt x="1321" y="235"/>
                  <a:pt x="1317" y="197"/>
                  <a:pt x="1317" y="190"/>
                </a:cubicBezTo>
                <a:cubicBezTo>
                  <a:pt x="1321" y="186"/>
                  <a:pt x="1321" y="186"/>
                  <a:pt x="1321" y="186"/>
                </a:cubicBezTo>
                <a:cubicBezTo>
                  <a:pt x="1446" y="186"/>
                  <a:pt x="1446" y="186"/>
                  <a:pt x="1446" y="186"/>
                </a:cubicBezTo>
                <a:close/>
                <a:moveTo>
                  <a:pt x="1408" y="152"/>
                </a:moveTo>
                <a:cubicBezTo>
                  <a:pt x="1405" y="156"/>
                  <a:pt x="1405" y="156"/>
                  <a:pt x="1405" y="156"/>
                </a:cubicBezTo>
                <a:cubicBezTo>
                  <a:pt x="1321" y="156"/>
                  <a:pt x="1321" y="156"/>
                  <a:pt x="1321" y="156"/>
                </a:cubicBezTo>
                <a:cubicBezTo>
                  <a:pt x="1317" y="152"/>
                  <a:pt x="1317" y="152"/>
                  <a:pt x="1317" y="152"/>
                </a:cubicBezTo>
                <a:cubicBezTo>
                  <a:pt x="1317" y="141"/>
                  <a:pt x="1321" y="106"/>
                  <a:pt x="1363" y="106"/>
                </a:cubicBezTo>
                <a:cubicBezTo>
                  <a:pt x="1405" y="106"/>
                  <a:pt x="1408" y="141"/>
                  <a:pt x="1408" y="152"/>
                </a:cubicBezTo>
                <a:close/>
                <a:moveTo>
                  <a:pt x="1213" y="262"/>
                </a:moveTo>
                <a:cubicBezTo>
                  <a:pt x="1273" y="30"/>
                  <a:pt x="1273" y="30"/>
                  <a:pt x="1273" y="30"/>
                </a:cubicBezTo>
                <a:cubicBezTo>
                  <a:pt x="1273" y="4"/>
                  <a:pt x="1273" y="4"/>
                  <a:pt x="1273" y="4"/>
                </a:cubicBezTo>
                <a:cubicBezTo>
                  <a:pt x="1270" y="0"/>
                  <a:pt x="1270" y="0"/>
                  <a:pt x="1270" y="0"/>
                </a:cubicBezTo>
                <a:cubicBezTo>
                  <a:pt x="1247" y="0"/>
                  <a:pt x="1247" y="0"/>
                  <a:pt x="1247" y="0"/>
                </a:cubicBezTo>
                <a:cubicBezTo>
                  <a:pt x="1243" y="4"/>
                  <a:pt x="1243" y="4"/>
                  <a:pt x="1243" y="4"/>
                </a:cubicBezTo>
                <a:cubicBezTo>
                  <a:pt x="1194" y="197"/>
                  <a:pt x="1194" y="197"/>
                  <a:pt x="1194" y="197"/>
                </a:cubicBezTo>
                <a:cubicBezTo>
                  <a:pt x="1190" y="197"/>
                  <a:pt x="1190" y="197"/>
                  <a:pt x="1190" y="197"/>
                </a:cubicBezTo>
                <a:cubicBezTo>
                  <a:pt x="1133" y="4"/>
                  <a:pt x="1133" y="4"/>
                  <a:pt x="1133" y="4"/>
                </a:cubicBezTo>
                <a:cubicBezTo>
                  <a:pt x="1129" y="0"/>
                  <a:pt x="1129" y="0"/>
                  <a:pt x="1129" y="0"/>
                </a:cubicBezTo>
                <a:cubicBezTo>
                  <a:pt x="1095" y="0"/>
                  <a:pt x="1095" y="0"/>
                  <a:pt x="1095" y="0"/>
                </a:cubicBezTo>
                <a:cubicBezTo>
                  <a:pt x="1091" y="4"/>
                  <a:pt x="1091" y="4"/>
                  <a:pt x="1091" y="4"/>
                </a:cubicBezTo>
                <a:cubicBezTo>
                  <a:pt x="1034" y="197"/>
                  <a:pt x="1034" y="197"/>
                  <a:pt x="1034" y="197"/>
                </a:cubicBezTo>
                <a:cubicBezTo>
                  <a:pt x="1030" y="197"/>
                  <a:pt x="1030" y="197"/>
                  <a:pt x="1030" y="197"/>
                </a:cubicBezTo>
                <a:cubicBezTo>
                  <a:pt x="981" y="4"/>
                  <a:pt x="981" y="4"/>
                  <a:pt x="981" y="4"/>
                </a:cubicBezTo>
                <a:cubicBezTo>
                  <a:pt x="977" y="0"/>
                  <a:pt x="977" y="0"/>
                  <a:pt x="977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1" y="4"/>
                  <a:pt x="951" y="4"/>
                  <a:pt x="951" y="4"/>
                </a:cubicBezTo>
                <a:cubicBezTo>
                  <a:pt x="951" y="30"/>
                  <a:pt x="951" y="30"/>
                  <a:pt x="951" y="30"/>
                </a:cubicBezTo>
                <a:cubicBezTo>
                  <a:pt x="1011" y="262"/>
                  <a:pt x="1011" y="262"/>
                  <a:pt x="1011" y="262"/>
                </a:cubicBezTo>
                <a:cubicBezTo>
                  <a:pt x="1015" y="266"/>
                  <a:pt x="1015" y="266"/>
                  <a:pt x="1015" y="266"/>
                </a:cubicBezTo>
                <a:cubicBezTo>
                  <a:pt x="1049" y="266"/>
                  <a:pt x="1049" y="266"/>
                  <a:pt x="1049" y="266"/>
                </a:cubicBezTo>
                <a:cubicBezTo>
                  <a:pt x="1053" y="262"/>
                  <a:pt x="1053" y="262"/>
                  <a:pt x="1053" y="262"/>
                </a:cubicBezTo>
                <a:cubicBezTo>
                  <a:pt x="1110" y="61"/>
                  <a:pt x="1110" y="61"/>
                  <a:pt x="1110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5" y="266"/>
                  <a:pt x="1175" y="266"/>
                  <a:pt x="1175" y="266"/>
                </a:cubicBezTo>
                <a:cubicBezTo>
                  <a:pt x="1209" y="266"/>
                  <a:pt x="1209" y="266"/>
                  <a:pt x="1209" y="266"/>
                </a:cubicBezTo>
                <a:cubicBezTo>
                  <a:pt x="1213" y="262"/>
                  <a:pt x="1213" y="262"/>
                  <a:pt x="1213" y="262"/>
                </a:cubicBezTo>
                <a:close/>
                <a:moveTo>
                  <a:pt x="931" y="110"/>
                </a:moveTo>
                <a:cubicBezTo>
                  <a:pt x="935" y="106"/>
                  <a:pt x="935" y="106"/>
                  <a:pt x="935" y="106"/>
                </a:cubicBezTo>
                <a:cubicBezTo>
                  <a:pt x="935" y="80"/>
                  <a:pt x="935" y="80"/>
                  <a:pt x="935" y="80"/>
                </a:cubicBezTo>
                <a:cubicBezTo>
                  <a:pt x="931" y="76"/>
                  <a:pt x="931" y="76"/>
                  <a:pt x="931" y="76"/>
                </a:cubicBezTo>
                <a:cubicBezTo>
                  <a:pt x="916" y="76"/>
                  <a:pt x="916" y="76"/>
                  <a:pt x="916" y="76"/>
                </a:cubicBezTo>
                <a:cubicBezTo>
                  <a:pt x="890" y="76"/>
                  <a:pt x="878" y="85"/>
                  <a:pt x="867" y="96"/>
                </a:cubicBezTo>
                <a:cubicBezTo>
                  <a:pt x="863" y="96"/>
                  <a:pt x="863" y="96"/>
                  <a:pt x="863" y="96"/>
                </a:cubicBezTo>
                <a:cubicBezTo>
                  <a:pt x="863" y="80"/>
                  <a:pt x="863" y="80"/>
                  <a:pt x="863" y="80"/>
                </a:cubicBezTo>
                <a:cubicBezTo>
                  <a:pt x="859" y="76"/>
                  <a:pt x="859" y="76"/>
                  <a:pt x="859" y="76"/>
                </a:cubicBezTo>
                <a:cubicBezTo>
                  <a:pt x="829" y="76"/>
                  <a:pt x="829" y="76"/>
                  <a:pt x="829" y="76"/>
                </a:cubicBezTo>
                <a:cubicBezTo>
                  <a:pt x="825" y="80"/>
                  <a:pt x="825" y="80"/>
                  <a:pt x="825" y="80"/>
                </a:cubicBezTo>
                <a:cubicBezTo>
                  <a:pt x="825" y="262"/>
                  <a:pt x="825" y="262"/>
                  <a:pt x="825" y="262"/>
                </a:cubicBezTo>
                <a:cubicBezTo>
                  <a:pt x="829" y="266"/>
                  <a:pt x="829" y="266"/>
                  <a:pt x="829" y="266"/>
                </a:cubicBezTo>
                <a:cubicBezTo>
                  <a:pt x="859" y="266"/>
                  <a:pt x="859" y="266"/>
                  <a:pt x="859" y="266"/>
                </a:cubicBezTo>
                <a:cubicBezTo>
                  <a:pt x="863" y="262"/>
                  <a:pt x="863" y="262"/>
                  <a:pt x="863" y="262"/>
                </a:cubicBezTo>
                <a:cubicBezTo>
                  <a:pt x="863" y="167"/>
                  <a:pt x="863" y="167"/>
                  <a:pt x="863" y="167"/>
                </a:cubicBezTo>
                <a:cubicBezTo>
                  <a:pt x="863" y="122"/>
                  <a:pt x="882" y="110"/>
                  <a:pt x="912" y="110"/>
                </a:cubicBezTo>
                <a:cubicBezTo>
                  <a:pt x="931" y="110"/>
                  <a:pt x="931" y="110"/>
                  <a:pt x="931" y="110"/>
                </a:cubicBezTo>
                <a:close/>
                <a:moveTo>
                  <a:pt x="798" y="171"/>
                </a:moveTo>
                <a:cubicBezTo>
                  <a:pt x="798" y="110"/>
                  <a:pt x="764" y="72"/>
                  <a:pt x="707" y="72"/>
                </a:cubicBezTo>
                <a:cubicBezTo>
                  <a:pt x="650" y="72"/>
                  <a:pt x="616" y="110"/>
                  <a:pt x="616" y="171"/>
                </a:cubicBezTo>
                <a:cubicBezTo>
                  <a:pt x="616" y="232"/>
                  <a:pt x="650" y="270"/>
                  <a:pt x="707" y="270"/>
                </a:cubicBezTo>
                <a:cubicBezTo>
                  <a:pt x="764" y="270"/>
                  <a:pt x="798" y="232"/>
                  <a:pt x="798" y="171"/>
                </a:cubicBezTo>
                <a:close/>
                <a:moveTo>
                  <a:pt x="760" y="171"/>
                </a:moveTo>
                <a:cubicBezTo>
                  <a:pt x="760" y="213"/>
                  <a:pt x="741" y="235"/>
                  <a:pt x="707" y="235"/>
                </a:cubicBezTo>
                <a:cubicBezTo>
                  <a:pt x="673" y="235"/>
                  <a:pt x="654" y="213"/>
                  <a:pt x="654" y="171"/>
                </a:cubicBezTo>
                <a:cubicBezTo>
                  <a:pt x="654" y="129"/>
                  <a:pt x="673" y="106"/>
                  <a:pt x="707" y="106"/>
                </a:cubicBezTo>
                <a:cubicBezTo>
                  <a:pt x="741" y="106"/>
                  <a:pt x="760" y="129"/>
                  <a:pt x="760" y="171"/>
                </a:cubicBezTo>
                <a:close/>
                <a:moveTo>
                  <a:pt x="586" y="266"/>
                </a:moveTo>
                <a:cubicBezTo>
                  <a:pt x="590" y="262"/>
                  <a:pt x="590" y="262"/>
                  <a:pt x="590" y="262"/>
                </a:cubicBezTo>
                <a:cubicBezTo>
                  <a:pt x="590" y="4"/>
                  <a:pt x="590" y="4"/>
                  <a:pt x="590" y="4"/>
                </a:cubicBezTo>
                <a:cubicBezTo>
                  <a:pt x="586" y="0"/>
                  <a:pt x="586" y="0"/>
                  <a:pt x="586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52" y="4"/>
                  <a:pt x="552" y="4"/>
                  <a:pt x="552" y="4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5" y="266"/>
                  <a:pt x="555" y="266"/>
                  <a:pt x="555" y="266"/>
                </a:cubicBezTo>
                <a:cubicBezTo>
                  <a:pt x="586" y="266"/>
                  <a:pt x="586" y="266"/>
                  <a:pt x="586" y="266"/>
                </a:cubicBezTo>
                <a:close/>
                <a:moveTo>
                  <a:pt x="460" y="268"/>
                </a:moveTo>
                <a:cubicBezTo>
                  <a:pt x="525" y="106"/>
                  <a:pt x="525" y="106"/>
                  <a:pt x="525" y="106"/>
                </a:cubicBezTo>
                <a:cubicBezTo>
                  <a:pt x="525" y="80"/>
                  <a:pt x="525" y="80"/>
                  <a:pt x="525" y="80"/>
                </a:cubicBezTo>
                <a:cubicBezTo>
                  <a:pt x="521" y="76"/>
                  <a:pt x="521" y="76"/>
                  <a:pt x="521" y="76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94" y="80"/>
                  <a:pt x="494" y="80"/>
                  <a:pt x="494" y="80"/>
                </a:cubicBezTo>
                <a:cubicBezTo>
                  <a:pt x="441" y="220"/>
                  <a:pt x="441" y="220"/>
                  <a:pt x="441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384" y="80"/>
                  <a:pt x="384" y="80"/>
                  <a:pt x="384" y="80"/>
                </a:cubicBezTo>
                <a:cubicBezTo>
                  <a:pt x="380" y="76"/>
                  <a:pt x="380" y="76"/>
                  <a:pt x="380" y="76"/>
                </a:cubicBezTo>
                <a:cubicBezTo>
                  <a:pt x="358" y="76"/>
                  <a:pt x="358" y="76"/>
                  <a:pt x="358" y="76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418" y="266"/>
                  <a:pt x="418" y="266"/>
                  <a:pt x="418" y="266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8" y="270"/>
                  <a:pt x="418" y="270"/>
                  <a:pt x="418" y="270"/>
                </a:cubicBezTo>
                <a:cubicBezTo>
                  <a:pt x="415" y="279"/>
                  <a:pt x="415" y="279"/>
                  <a:pt x="415" y="279"/>
                </a:cubicBezTo>
                <a:cubicBezTo>
                  <a:pt x="407" y="298"/>
                  <a:pt x="396" y="302"/>
                  <a:pt x="377" y="302"/>
                </a:cubicBezTo>
                <a:cubicBezTo>
                  <a:pt x="369" y="302"/>
                  <a:pt x="369" y="302"/>
                  <a:pt x="369" y="302"/>
                </a:cubicBezTo>
                <a:cubicBezTo>
                  <a:pt x="365" y="306"/>
                  <a:pt x="365" y="306"/>
                  <a:pt x="365" y="306"/>
                </a:cubicBezTo>
                <a:cubicBezTo>
                  <a:pt x="365" y="332"/>
                  <a:pt x="365" y="332"/>
                  <a:pt x="365" y="332"/>
                </a:cubicBezTo>
                <a:cubicBezTo>
                  <a:pt x="369" y="336"/>
                  <a:pt x="369" y="336"/>
                  <a:pt x="369" y="336"/>
                </a:cubicBezTo>
                <a:cubicBezTo>
                  <a:pt x="377" y="336"/>
                  <a:pt x="377" y="336"/>
                  <a:pt x="377" y="336"/>
                </a:cubicBezTo>
                <a:cubicBezTo>
                  <a:pt x="422" y="336"/>
                  <a:pt x="437" y="325"/>
                  <a:pt x="460" y="268"/>
                </a:cubicBezTo>
                <a:close/>
                <a:moveTo>
                  <a:pt x="331" y="266"/>
                </a:moveTo>
                <a:cubicBezTo>
                  <a:pt x="335" y="262"/>
                  <a:pt x="335" y="262"/>
                  <a:pt x="335" y="262"/>
                </a:cubicBezTo>
                <a:cubicBezTo>
                  <a:pt x="335" y="156"/>
                  <a:pt x="335" y="156"/>
                  <a:pt x="335" y="156"/>
                </a:cubicBezTo>
                <a:cubicBezTo>
                  <a:pt x="335" y="99"/>
                  <a:pt x="316" y="72"/>
                  <a:pt x="259" y="72"/>
                </a:cubicBezTo>
                <a:cubicBezTo>
                  <a:pt x="202" y="72"/>
                  <a:pt x="183" y="103"/>
                  <a:pt x="183" y="129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217" y="133"/>
                  <a:pt x="217" y="133"/>
                  <a:pt x="217" y="133"/>
                </a:cubicBezTo>
                <a:cubicBezTo>
                  <a:pt x="221" y="129"/>
                  <a:pt x="221" y="129"/>
                  <a:pt x="221" y="129"/>
                </a:cubicBezTo>
                <a:cubicBezTo>
                  <a:pt x="221" y="114"/>
                  <a:pt x="232" y="106"/>
                  <a:pt x="259" y="106"/>
                </a:cubicBezTo>
                <a:cubicBezTo>
                  <a:pt x="285" y="106"/>
                  <a:pt x="297" y="114"/>
                  <a:pt x="297" y="141"/>
                </a:cubicBezTo>
                <a:cubicBezTo>
                  <a:pt x="297" y="148"/>
                  <a:pt x="297" y="148"/>
                  <a:pt x="297" y="148"/>
                </a:cubicBezTo>
                <a:cubicBezTo>
                  <a:pt x="293" y="152"/>
                  <a:pt x="293" y="152"/>
                  <a:pt x="293" y="152"/>
                </a:cubicBezTo>
                <a:cubicBezTo>
                  <a:pt x="293" y="152"/>
                  <a:pt x="278" y="148"/>
                  <a:pt x="259" y="148"/>
                </a:cubicBezTo>
                <a:cubicBezTo>
                  <a:pt x="210" y="148"/>
                  <a:pt x="175" y="167"/>
                  <a:pt x="175" y="209"/>
                </a:cubicBezTo>
                <a:cubicBezTo>
                  <a:pt x="175" y="247"/>
                  <a:pt x="198" y="270"/>
                  <a:pt x="240" y="270"/>
                </a:cubicBezTo>
                <a:cubicBezTo>
                  <a:pt x="278" y="270"/>
                  <a:pt x="293" y="246"/>
                  <a:pt x="293" y="246"/>
                </a:cubicBezTo>
                <a:cubicBezTo>
                  <a:pt x="297" y="246"/>
                  <a:pt x="297" y="246"/>
                  <a:pt x="297" y="246"/>
                </a:cubicBezTo>
                <a:cubicBezTo>
                  <a:pt x="297" y="262"/>
                  <a:pt x="297" y="262"/>
                  <a:pt x="297" y="262"/>
                </a:cubicBezTo>
                <a:cubicBezTo>
                  <a:pt x="301" y="266"/>
                  <a:pt x="301" y="266"/>
                  <a:pt x="301" y="266"/>
                </a:cubicBezTo>
                <a:cubicBezTo>
                  <a:pt x="331" y="266"/>
                  <a:pt x="331" y="266"/>
                  <a:pt x="331" y="266"/>
                </a:cubicBezTo>
                <a:close/>
                <a:moveTo>
                  <a:pt x="297" y="197"/>
                </a:moveTo>
                <a:cubicBezTo>
                  <a:pt x="297" y="220"/>
                  <a:pt x="278" y="235"/>
                  <a:pt x="248" y="235"/>
                </a:cubicBezTo>
                <a:cubicBezTo>
                  <a:pt x="225" y="235"/>
                  <a:pt x="213" y="228"/>
                  <a:pt x="213" y="209"/>
                </a:cubicBezTo>
                <a:cubicBezTo>
                  <a:pt x="213" y="190"/>
                  <a:pt x="229" y="179"/>
                  <a:pt x="263" y="179"/>
                </a:cubicBezTo>
                <a:cubicBezTo>
                  <a:pt x="282" y="179"/>
                  <a:pt x="293" y="182"/>
                  <a:pt x="293" y="182"/>
                </a:cubicBezTo>
                <a:cubicBezTo>
                  <a:pt x="297" y="186"/>
                  <a:pt x="297" y="186"/>
                  <a:pt x="297" y="186"/>
                </a:cubicBezTo>
                <a:cubicBezTo>
                  <a:pt x="297" y="197"/>
                  <a:pt x="297" y="197"/>
                  <a:pt x="297" y="197"/>
                </a:cubicBezTo>
                <a:close/>
                <a:moveTo>
                  <a:pt x="208" y="34"/>
                </a:moveTo>
                <a:cubicBezTo>
                  <a:pt x="212" y="30"/>
                  <a:pt x="212" y="30"/>
                  <a:pt x="212" y="30"/>
                </a:cubicBezTo>
                <a:cubicBezTo>
                  <a:pt x="212" y="4"/>
                  <a:pt x="212" y="4"/>
                  <a:pt x="212" y="4"/>
                </a:cubicBezTo>
                <a:cubicBezTo>
                  <a:pt x="208" y="0"/>
                  <a:pt x="208" y="0"/>
                  <a:pt x="208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8"/>
                  <a:pt x="87" y="38"/>
                  <a:pt x="87" y="38"/>
                </a:cubicBezTo>
                <a:cubicBezTo>
                  <a:pt x="87" y="262"/>
                  <a:pt x="87" y="262"/>
                  <a:pt x="87" y="262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121" y="266"/>
                  <a:pt x="121" y="266"/>
                  <a:pt x="121" y="266"/>
                </a:cubicBezTo>
                <a:cubicBezTo>
                  <a:pt x="125" y="262"/>
                  <a:pt x="125" y="262"/>
                  <a:pt x="125" y="262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208" y="34"/>
                  <a:pt x="208" y="34"/>
                  <a:pt x="208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632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86" r:id="rId2"/>
    <p:sldLayoutId id="2147483852" r:id="rId3"/>
    <p:sldLayoutId id="2147483832" r:id="rId4"/>
    <p:sldLayoutId id="2147483742" r:id="rId5"/>
    <p:sldLayoutId id="2147483834" r:id="rId6"/>
    <p:sldLayoutId id="2147483769" r:id="rId7"/>
    <p:sldLayoutId id="2147483835" r:id="rId8"/>
    <p:sldLayoutId id="2147483739" r:id="rId9"/>
    <p:sldLayoutId id="2147483815" r:id="rId10"/>
    <p:sldLayoutId id="2147483736" r:id="rId11"/>
    <p:sldLayoutId id="2147483836" r:id="rId12"/>
    <p:sldLayoutId id="2147483740" r:id="rId13"/>
    <p:sldLayoutId id="2147483837" r:id="rId14"/>
    <p:sldLayoutId id="2147483738" r:id="rId15"/>
    <p:sldLayoutId id="2147483838" r:id="rId16"/>
    <p:sldLayoutId id="2147483873" r:id="rId17"/>
    <p:sldLayoutId id="2147483874" r:id="rId18"/>
    <p:sldLayoutId id="2147483762" r:id="rId19"/>
    <p:sldLayoutId id="2147483845" r:id="rId20"/>
    <p:sldLayoutId id="2147483869" r:id="rId21"/>
    <p:sldLayoutId id="2147483800" r:id="rId22"/>
    <p:sldLayoutId id="2147483856" r:id="rId23"/>
    <p:sldLayoutId id="2147483857" r:id="rId24"/>
    <p:sldLayoutId id="2147483859" r:id="rId25"/>
    <p:sldLayoutId id="2147483858" r:id="rId26"/>
    <p:sldLayoutId id="2147483860" r:id="rId27"/>
    <p:sldLayoutId id="2147483853" r:id="rId28"/>
    <p:sldLayoutId id="2147483864" r:id="rId29"/>
    <p:sldLayoutId id="2147483862" r:id="rId30"/>
    <p:sldLayoutId id="2147483863" r:id="rId31"/>
    <p:sldLayoutId id="2147483809" r:id="rId32"/>
    <p:sldLayoutId id="2147483865" r:id="rId33"/>
    <p:sldLayoutId id="2147483826" r:id="rId34"/>
    <p:sldLayoutId id="2147483827" r:id="rId35"/>
    <p:sldLayoutId id="2147483828" r:id="rId36"/>
    <p:sldLayoutId id="2147483829" r:id="rId37"/>
    <p:sldLayoutId id="2147483830" r:id="rId38"/>
    <p:sldLayoutId id="2147483831" r:id="rId39"/>
    <p:sldLayoutId id="2147483784" r:id="rId40"/>
    <p:sldLayoutId id="2147483825" r:id="rId41"/>
    <p:sldLayoutId id="2147483753" r:id="rId42"/>
    <p:sldLayoutId id="2147483718" r:id="rId43"/>
    <p:sldLayoutId id="2147483813" r:id="rId44"/>
    <p:sldLayoutId id="2147483814" r:id="rId45"/>
    <p:sldLayoutId id="2147483774" r:id="rId46"/>
    <p:sldLayoutId id="2147483816" r:id="rId47"/>
    <p:sldLayoutId id="2147483817" r:id="rId48"/>
    <p:sldLayoutId id="2147483818" r:id="rId49"/>
    <p:sldLayoutId id="2147483819" r:id="rId50"/>
    <p:sldLayoutId id="2147483820" r:id="rId51"/>
    <p:sldLayoutId id="2147483821" r:id="rId52"/>
    <p:sldLayoutId id="2147483822" r:id="rId53"/>
    <p:sldLayoutId id="2147483823" r:id="rId54"/>
    <p:sldLayoutId id="2147483866" r:id="rId55"/>
    <p:sldLayoutId id="2147483867" r:id="rId56"/>
    <p:sldLayoutId id="2147483868" r:id="rId57"/>
    <p:sldLayoutId id="2147483870" r:id="rId58"/>
    <p:sldLayoutId id="2147483871" r:id="rId59"/>
    <p:sldLayoutId id="2147483872" r:id="rId60"/>
    <p:sldLayoutId id="2147483875" r:id="rId61"/>
  </p:sldLayoutIdLst>
  <p:hf hdr="0" dt="0"/>
  <p:txStyles>
    <p:titleStyle>
      <a:lvl1pPr algn="l" defTabSz="801929" rtl="0" eaLnBrk="1" latinLnBrk="0" hangingPunct="1">
        <a:lnSpc>
          <a:spcPct val="90000"/>
        </a:lnSpc>
        <a:spcBef>
          <a:spcPts val="0"/>
        </a:spcBef>
        <a:buNone/>
        <a:defRPr lang="en-GB" sz="3600" b="1" i="0" kern="1200" baseline="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</p:titleStyle>
    <p:bodyStyle>
      <a:lvl1pPr marL="0" indent="0" algn="l" defTabSz="801929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lang="en-GB" sz="2200" b="0" i="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801929" rtl="0" eaLnBrk="1" latinLnBrk="0" hangingPunct="1">
        <a:lnSpc>
          <a:spcPct val="110000"/>
        </a:lnSpc>
        <a:spcBef>
          <a:spcPts val="1800"/>
        </a:spcBef>
        <a:spcAft>
          <a:spcPts val="1200"/>
        </a:spcAft>
        <a:buFont typeface="Arial" panose="020B0604020202020204" pitchFamily="34" charset="0"/>
        <a:buNone/>
        <a:defRPr sz="22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360000" indent="-360000" algn="l" defTabSz="801929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3"/>
        </a:buClr>
        <a:buSzPct val="10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20000" indent="-360000" algn="l" defTabSz="801929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3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80000" indent="-360000" algn="l" defTabSz="801929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3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60000" indent="-360000" algn="l" defTabSz="801929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3"/>
        </a:buClr>
        <a:buFont typeface="+mj-lt"/>
        <a:buAutoNum type="arabicPeriod"/>
        <a:tabLst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720000" indent="-360000" algn="l" defTabSz="801929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3"/>
        </a:buClr>
        <a:buFont typeface="+mj-lt"/>
        <a:buAutoNum type="alphaLcPeriod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0" indent="0" algn="l" defTabSz="801929" rtl="0" eaLnBrk="1" latinLnBrk="0" hangingPunct="1">
        <a:lnSpc>
          <a:spcPct val="110000"/>
        </a:lnSpc>
        <a:spcBef>
          <a:spcPts val="600"/>
        </a:spcBef>
        <a:spcAft>
          <a:spcPts val="1200"/>
        </a:spcAft>
        <a:buClr>
          <a:schemeClr val="accent3"/>
        </a:buClr>
        <a:buFont typeface="Wingdings" panose="05000000000000000000" pitchFamily="2" charset="2"/>
        <a:buNone/>
        <a:defRPr sz="26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0" indent="0" algn="l" defTabSz="801929" rtl="0" eaLnBrk="1" latinLnBrk="0" hangingPunct="1">
        <a:lnSpc>
          <a:spcPct val="110000"/>
        </a:lnSpc>
        <a:spcBef>
          <a:spcPts val="600"/>
        </a:spcBef>
        <a:spcAft>
          <a:spcPts val="1200"/>
        </a:spcAft>
        <a:buClr>
          <a:schemeClr val="accent3"/>
        </a:buClr>
        <a:buFont typeface="Wingdings" panose="05000000000000000000" pitchFamily="2" charset="2"/>
        <a:buNone/>
        <a:defRPr sz="2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GB"/>
      </a:defPPr>
      <a:lvl1pPr marL="0" indent="0" algn="l" defTabSz="801929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801929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Wingdings 3" panose="05040102010807070707" pitchFamily="18" charset="2"/>
        <a:buNone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801929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˃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801929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˃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801929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˃"/>
        <a:tabLst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801929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˃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801929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˃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801929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˃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801929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˃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8011" userDrawn="1">
          <p15:clr>
            <a:srgbClr val="F26B43"/>
          </p15:clr>
        </p15:guide>
        <p15:guide id="21" orient="horz" pos="1247" userDrawn="1">
          <p15:clr>
            <a:srgbClr val="F26B43"/>
          </p15:clr>
        </p15:guide>
        <p15:guide id="22" orient="horz" pos="4127" userDrawn="1">
          <p15:clr>
            <a:srgbClr val="F26B43"/>
          </p15:clr>
        </p15:guide>
        <p15:guide id="23" pos="241" userDrawn="1">
          <p15:clr>
            <a:srgbClr val="F26B43"/>
          </p15:clr>
        </p15:guide>
        <p15:guide id="24" pos="445" userDrawn="1">
          <p15:clr>
            <a:srgbClr val="F26B43"/>
          </p15:clr>
        </p15:guide>
        <p15:guide id="25" pos="42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-Author">
            <a:extLst>
              <a:ext uri="{FF2B5EF4-FFF2-40B4-BE49-F238E27FC236}">
                <a16:creationId xmlns:a16="http://schemas.microsoft.com/office/drawing/2014/main" id="{F3AFB0A2-7EBE-4F85-8351-21DD29B1F3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000" y="4426009"/>
            <a:ext cx="7740000" cy="270000"/>
          </a:xfrm>
        </p:spPr>
        <p:txBody>
          <a:bodyPr/>
          <a:lstStyle/>
          <a:p>
            <a:r>
              <a:rPr lang="en-GB" dirty="0"/>
              <a:t>8 April 2021 | </a:t>
            </a:r>
            <a:r>
              <a:rPr lang="en-GB" dirty="0" err="1"/>
              <a:t>RAin</a:t>
            </a:r>
            <a:r>
              <a:rPr lang="en-GB" dirty="0"/>
              <a:t> Julia Ofer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F83C8C5F-D115-4A3F-9C1F-CD684DADEE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812" y="3922922"/>
            <a:ext cx="7738188" cy="360000"/>
          </a:xfrm>
        </p:spPr>
        <p:txBody>
          <a:bodyPr/>
          <a:lstStyle/>
          <a:p>
            <a:r>
              <a:rPr lang="en-GB" dirty="0"/>
              <a:t>VAE Updates</a:t>
            </a:r>
          </a:p>
        </p:txBody>
      </p:sp>
      <p:sp>
        <p:nvSpPr>
          <p:cNvPr id="6" name="MainTitle">
            <a:extLst>
              <a:ext uri="{FF2B5EF4-FFF2-40B4-BE49-F238E27FC236}">
                <a16:creationId xmlns:a16="http://schemas.microsoft.com/office/drawing/2014/main" id="{407347AD-F880-40B3-9E06-98C3116AEA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999" y="2843999"/>
            <a:ext cx="7815375" cy="935837"/>
          </a:xfrm>
        </p:spPr>
        <p:txBody>
          <a:bodyPr/>
          <a:lstStyle/>
          <a:p>
            <a:r>
              <a:rPr lang="en-GB" dirty="0" err="1"/>
              <a:t>Rechtliche</a:t>
            </a:r>
            <a:r>
              <a:rPr lang="en-GB" dirty="0"/>
              <a:t> </a:t>
            </a:r>
            <a:r>
              <a:rPr lang="en-GB" dirty="0" err="1"/>
              <a:t>Rahmenbedingungen</a:t>
            </a:r>
            <a:r>
              <a:rPr lang="en-GB" dirty="0"/>
              <a:t> im </a:t>
            </a:r>
            <a:r>
              <a:rPr lang="en-GB" dirty="0" err="1"/>
              <a:t>Nahen</a:t>
            </a:r>
            <a:r>
              <a:rPr lang="en-GB" dirty="0"/>
              <a:t> und </a:t>
            </a:r>
            <a:r>
              <a:rPr lang="en-GB" dirty="0" err="1"/>
              <a:t>Mittleren</a:t>
            </a:r>
            <a:r>
              <a:rPr lang="en-GB" dirty="0"/>
              <a:t> </a:t>
            </a:r>
            <a:r>
              <a:rPr lang="en-GB" dirty="0" err="1"/>
              <a:t>Osten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7B9A9-1B2F-4808-9DAC-9B50EBBCE96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Private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3151661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340F08-8A6F-4CBA-A666-5E9A7085E6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312000" y="6948000"/>
            <a:ext cx="678788" cy="180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8ADDC3C-4EB0-4059-8B7C-A756E30D0F5F}" type="slidenum">
              <a:rPr lang="en-GB" sz="1200" smtClean="0"/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en-GB" sz="12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8417B0-0B44-48F3-977C-7BECF266503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0" y="6948000"/>
            <a:ext cx="10634351" cy="180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200"/>
              <a:t>Private and confidential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EEFF9E42-651B-4A39-A0EA-608CA3026BAA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48496" y="4032000"/>
            <a:ext cx="3060000" cy="1008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E8D808-11FB-4213-AA37-3F3572545B57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9648000" y="5148000"/>
            <a:ext cx="3059113" cy="720000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/>
              <a:t>Julia Ofer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/>
              <a:t>Senior Associate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87421676-D50B-493F-878C-8F4AA420535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" r="2496" b="-4"/>
          <a:stretch/>
        </p:blipFill>
        <p:spPr>
          <a:xfrm>
            <a:off x="9648495" y="1980000"/>
            <a:ext cx="3060000" cy="3060000"/>
          </a:xfrm>
          <a:noFill/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ECF718F-2DE4-423F-A28F-3B5D862C59E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19999" y="1980000"/>
            <a:ext cx="8604000" cy="4572000"/>
          </a:xfrm>
        </p:spPr>
        <p:txBody>
          <a:bodyPr anchor="t">
            <a:normAutofit/>
          </a:bodyPr>
          <a:lstStyle/>
          <a:p>
            <a:r>
              <a:rPr lang="en-GB" dirty="0"/>
              <a:t>Deutsche </a:t>
            </a:r>
            <a:r>
              <a:rPr lang="en-GB" dirty="0" err="1"/>
              <a:t>Rechtsanwältin</a:t>
            </a:r>
            <a:endParaRPr lang="en-GB" dirty="0"/>
          </a:p>
          <a:p>
            <a:r>
              <a:rPr lang="en-GB" dirty="0" err="1"/>
              <a:t>Seit</a:t>
            </a:r>
            <a:r>
              <a:rPr lang="en-GB" dirty="0"/>
              <a:t> 2012 permanent in den VAE und </a:t>
            </a:r>
            <a:r>
              <a:rPr lang="en-GB" dirty="0" err="1"/>
              <a:t>seit</a:t>
            </a:r>
            <a:r>
              <a:rPr lang="en-GB" dirty="0"/>
              <a:t> 2014 </a:t>
            </a:r>
            <a:r>
              <a:rPr lang="en-GB" dirty="0" err="1"/>
              <a:t>bei</a:t>
            </a:r>
            <a:r>
              <a:rPr lang="en-GB" dirty="0"/>
              <a:t> Taylor Wessing in Dubai </a:t>
            </a:r>
          </a:p>
          <a:p>
            <a:r>
              <a:rPr lang="en-GB" dirty="0" err="1"/>
              <a:t>Beratungsschwerpunkte</a:t>
            </a:r>
            <a:r>
              <a:rPr lang="en-GB" dirty="0"/>
              <a:t>: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GB" dirty="0" err="1"/>
              <a:t>Handels</a:t>
            </a:r>
            <a:r>
              <a:rPr lang="en-GB" dirty="0"/>
              <a:t>- und </a:t>
            </a:r>
            <a:r>
              <a:rPr lang="en-GB" dirty="0" err="1"/>
              <a:t>Gesellschaftsrecht</a:t>
            </a:r>
            <a:r>
              <a:rPr lang="en-GB" dirty="0"/>
              <a:t>;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GB" dirty="0"/>
              <a:t>Corporate Governance, Compliance &amp; Regulatory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30DD30-CA2C-4570-A6C8-6C7C1F5251B1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9648000" y="5976000"/>
            <a:ext cx="3060000" cy="675422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Corporate /Commercial Department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0B8F2F-DC84-4C9C-9621-0E013D5B3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504000"/>
          </a:xfrm>
        </p:spPr>
        <p:txBody>
          <a:bodyPr anchor="t">
            <a:normAutofit/>
          </a:bodyPr>
          <a:lstStyle/>
          <a:p>
            <a:r>
              <a:rPr lang="en-GB" sz="3300" dirty="0" err="1"/>
              <a:t>Vorstellung</a:t>
            </a:r>
            <a:endParaRPr lang="en-GB" sz="3300" dirty="0"/>
          </a:p>
        </p:txBody>
      </p:sp>
    </p:spTree>
    <p:extLst>
      <p:ext uri="{BB962C8B-B14F-4D97-AF65-F5344CB8AC3E}">
        <p14:creationId xmlns:p14="http://schemas.microsoft.com/office/powerpoint/2010/main" val="1996078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65FF10-B57A-458A-97EB-AA02DB2F690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2312000" y="6948000"/>
            <a:ext cx="678788" cy="180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8ADDC3C-4EB0-4059-8B7C-A756E30D0F5F}" type="slidenum">
              <a:rPr lang="en-GB" sz="1200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en-GB" sz="12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51C4E6-5CAE-45E2-877F-D5E616555F9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0" y="6948000"/>
            <a:ext cx="10634351" cy="180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200"/>
              <a:t>Private and confidential</a:t>
            </a:r>
          </a:p>
        </p:txBody>
      </p:sp>
      <p:pic>
        <p:nvPicPr>
          <p:cNvPr id="1026" name="Picture 2" descr="Company law | TransLegal">
            <a:extLst>
              <a:ext uri="{FF2B5EF4-FFF2-40B4-BE49-F238E27FC236}">
                <a16:creationId xmlns:a16="http://schemas.microsoft.com/office/drawing/2014/main" id="{2E32ED59-D73B-4D42-98D3-3800A655897A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8" r="30637" b="-1"/>
          <a:stretch/>
        </p:blipFill>
        <p:spPr bwMode="auto">
          <a:xfrm>
            <a:off x="9370800" y="180000"/>
            <a:ext cx="3888000" cy="720000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8D9F0A-BB3E-48BB-9B11-BDF4338C3EE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4041" y="1980000"/>
            <a:ext cx="7884000" cy="4572000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/>
              <a:t>Federal Decree Law No. 26 of 2020</a:t>
            </a:r>
          </a:p>
          <a:p>
            <a:pPr marL="702900" lvl="2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err="1"/>
              <a:t>Keine</a:t>
            </a:r>
            <a:r>
              <a:rPr lang="en-US"/>
              <a:t> </a:t>
            </a:r>
            <a:r>
              <a:rPr lang="en-US" err="1"/>
              <a:t>zwingende</a:t>
            </a:r>
            <a:r>
              <a:rPr lang="en-US"/>
              <a:t> </a:t>
            </a:r>
            <a:r>
              <a:rPr lang="en-US" err="1"/>
              <a:t>Anforderung</a:t>
            </a:r>
            <a:r>
              <a:rPr lang="en-US"/>
              <a:t> </a:t>
            </a:r>
            <a:r>
              <a:rPr lang="en-US" err="1"/>
              <a:t>eines</a:t>
            </a:r>
            <a:r>
              <a:rPr lang="en-US"/>
              <a:t> 51% </a:t>
            </a:r>
            <a:r>
              <a:rPr lang="en-US" err="1"/>
              <a:t>lokalen</a:t>
            </a:r>
            <a:r>
              <a:rPr lang="en-US"/>
              <a:t> </a:t>
            </a:r>
            <a:r>
              <a:rPr lang="en-US" err="1"/>
              <a:t>Gesellschafters</a:t>
            </a:r>
            <a:r>
              <a:rPr lang="en-US"/>
              <a:t> auf </a:t>
            </a:r>
            <a:r>
              <a:rPr lang="en-US" err="1"/>
              <a:t>Bundesgesetzebene</a:t>
            </a:r>
            <a:r>
              <a:rPr lang="en-US"/>
              <a:t>;</a:t>
            </a:r>
          </a:p>
          <a:p>
            <a:pPr marL="702900" lvl="2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/>
              <a:t>AG </a:t>
            </a:r>
            <a:r>
              <a:rPr lang="en-US" err="1"/>
              <a:t>kann</a:t>
            </a:r>
            <a:r>
              <a:rPr lang="en-US"/>
              <a:t> bis </a:t>
            </a:r>
            <a:r>
              <a:rPr lang="en-US" err="1"/>
              <a:t>zu</a:t>
            </a:r>
            <a:r>
              <a:rPr lang="en-US"/>
              <a:t> 70% der </a:t>
            </a:r>
            <a:r>
              <a:rPr lang="en-US" err="1"/>
              <a:t>Anteile</a:t>
            </a:r>
            <a:r>
              <a:rPr lang="en-US"/>
              <a:t> </a:t>
            </a:r>
            <a:r>
              <a:rPr lang="en-US" err="1"/>
              <a:t>für</a:t>
            </a:r>
            <a:r>
              <a:rPr lang="en-US"/>
              <a:t> free float </a:t>
            </a:r>
            <a:r>
              <a:rPr lang="en-US" err="1"/>
              <a:t>freigeben</a:t>
            </a:r>
            <a:r>
              <a:rPr lang="en-US"/>
              <a:t>;</a:t>
            </a:r>
          </a:p>
          <a:p>
            <a:pPr marL="702900" lvl="2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/>
              <a:t>FDI </a:t>
            </a:r>
            <a:r>
              <a:rPr lang="en-US" err="1"/>
              <a:t>ist</a:t>
            </a:r>
            <a:r>
              <a:rPr lang="en-US"/>
              <a:t> aufgehoben;</a:t>
            </a:r>
          </a:p>
          <a:p>
            <a:pPr marL="702900" lvl="2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/>
              <a:t>Service Agent </a:t>
            </a:r>
            <a:r>
              <a:rPr lang="en-US" err="1"/>
              <a:t>Pflicht</a:t>
            </a:r>
            <a:r>
              <a:rPr lang="en-US"/>
              <a:t> </a:t>
            </a:r>
            <a:r>
              <a:rPr lang="en-US" err="1"/>
              <a:t>für</a:t>
            </a:r>
            <a:r>
              <a:rPr lang="en-US"/>
              <a:t> </a:t>
            </a:r>
            <a:r>
              <a:rPr lang="en-US" err="1"/>
              <a:t>Niederlassungen</a:t>
            </a:r>
            <a:r>
              <a:rPr lang="en-US"/>
              <a:t> </a:t>
            </a:r>
            <a:r>
              <a:rPr lang="en-US" err="1"/>
              <a:t>ausländlicher</a:t>
            </a:r>
            <a:r>
              <a:rPr lang="en-US"/>
              <a:t> </a:t>
            </a:r>
            <a:r>
              <a:rPr lang="en-US" err="1"/>
              <a:t>Gesellschaften</a:t>
            </a:r>
            <a:r>
              <a:rPr lang="en-US"/>
              <a:t> </a:t>
            </a:r>
            <a:r>
              <a:rPr lang="en-US" err="1"/>
              <a:t>weggefallen</a:t>
            </a:r>
            <a:r>
              <a:rPr lang="en-US"/>
              <a:t>;</a:t>
            </a:r>
          </a:p>
          <a:p>
            <a:pPr marL="702900" lvl="2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Neue </a:t>
            </a:r>
            <a:r>
              <a:rPr lang="en-GB" err="1"/>
              <a:t>Fristen</a:t>
            </a:r>
            <a:r>
              <a:rPr lang="en-GB"/>
              <a:t> </a:t>
            </a:r>
            <a:r>
              <a:rPr lang="en-GB" err="1"/>
              <a:t>für</a:t>
            </a:r>
            <a:r>
              <a:rPr lang="en-GB"/>
              <a:t> </a:t>
            </a:r>
            <a:r>
              <a:rPr lang="en-GB" err="1"/>
              <a:t>Gesellschafterversammlungen</a:t>
            </a:r>
            <a:r>
              <a:rPr lang="en-GB"/>
              <a:t>;</a:t>
            </a:r>
          </a:p>
          <a:p>
            <a:pPr marL="702900" lvl="2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err="1"/>
              <a:t>Elektronische</a:t>
            </a:r>
            <a:r>
              <a:rPr lang="en-GB"/>
              <a:t> </a:t>
            </a:r>
            <a:r>
              <a:rPr lang="en-GB" err="1"/>
              <a:t>Kommunikation</a:t>
            </a:r>
            <a:r>
              <a:rPr lang="en-GB"/>
              <a:t> </a:t>
            </a:r>
            <a:r>
              <a:rPr lang="en-GB" err="1"/>
              <a:t>wird</a:t>
            </a:r>
            <a:r>
              <a:rPr lang="en-GB"/>
              <a:t> </a:t>
            </a:r>
            <a:r>
              <a:rPr lang="en-GB" err="1"/>
              <a:t>zur</a:t>
            </a:r>
            <a:r>
              <a:rPr lang="en-GB"/>
              <a:t> Norm (</a:t>
            </a:r>
            <a:r>
              <a:rPr lang="en-GB" err="1"/>
              <a:t>ebenso</a:t>
            </a:r>
            <a:r>
              <a:rPr lang="en-GB"/>
              <a:t> im </a:t>
            </a:r>
            <a:r>
              <a:rPr lang="en-GB" err="1"/>
              <a:t>Zivilprozessrecht</a:t>
            </a:r>
            <a:r>
              <a:rPr lang="en-GB"/>
              <a:t>).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C652B47-AFE4-43DF-8C81-4C0817477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7884000" cy="486000"/>
          </a:xfrm>
        </p:spPr>
        <p:txBody>
          <a:bodyPr anchor="t">
            <a:noAutofit/>
          </a:bodyPr>
          <a:lstStyle/>
          <a:p>
            <a:r>
              <a:rPr lang="en-GB" sz="3300" dirty="0" err="1"/>
              <a:t>Änderungen</a:t>
            </a:r>
            <a:r>
              <a:rPr lang="en-GB" sz="3300" dirty="0"/>
              <a:t> - </a:t>
            </a:r>
            <a:r>
              <a:rPr lang="en-GB" sz="3300" dirty="0" err="1"/>
              <a:t>Gesellschaftsrecht</a:t>
            </a:r>
            <a:endParaRPr lang="en-GB" sz="3300" dirty="0"/>
          </a:p>
        </p:txBody>
      </p:sp>
    </p:spTree>
    <p:extLst>
      <p:ext uri="{BB962C8B-B14F-4D97-AF65-F5344CB8AC3E}">
        <p14:creationId xmlns:p14="http://schemas.microsoft.com/office/powerpoint/2010/main" val="3229319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65FF10-B57A-458A-97EB-AA02DB2F690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2312000" y="6948000"/>
            <a:ext cx="678788" cy="180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8ADDC3C-4EB0-4059-8B7C-A756E30D0F5F}" type="slidenum">
              <a:rPr lang="en-GB" sz="1200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GB" sz="12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51C4E6-5CAE-45E2-877F-D5E616555F9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0" y="6948000"/>
            <a:ext cx="10634351" cy="180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200"/>
              <a:t>Private and confidential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8D9F0A-BB3E-48BB-9B11-BDF4338C3E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12000" y="1980000"/>
            <a:ext cx="5814954" cy="4572000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700"/>
              <a:t>Federal Decree by Law No. (19) of 2020 Concerning Trust</a:t>
            </a:r>
          </a:p>
          <a:p>
            <a:pPr marL="645750" lvl="2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700"/>
              <a:t>Jetzt auch im ‘mainland’ der VAE gesetzlich erlaubt;</a:t>
            </a:r>
          </a:p>
          <a:p>
            <a:pPr marL="645750" lvl="2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700"/>
              <a:t>Darf Public Order nicht umgehen;</a:t>
            </a:r>
          </a:p>
          <a:p>
            <a:pPr marL="645750" lvl="2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700"/>
              <a:t>Trustee muss Gesellschaft mit relevanter Lizenz sein;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700"/>
          </a:p>
          <a:p>
            <a:pPr>
              <a:lnSpc>
                <a:spcPct val="100000"/>
              </a:lnSpc>
            </a:pPr>
            <a:r>
              <a:rPr lang="en-US" sz="1700"/>
              <a:t>Pflicht von lokalen AGs zu primärem VAE Börsengang</a:t>
            </a:r>
          </a:p>
          <a:p>
            <a:pPr>
              <a:lnSpc>
                <a:spcPct val="100000"/>
              </a:lnSpc>
            </a:pPr>
            <a:endParaRPr lang="en-US" sz="1700"/>
          </a:p>
          <a:p>
            <a:pPr>
              <a:lnSpc>
                <a:spcPct val="100000"/>
              </a:lnSpc>
            </a:pPr>
            <a:r>
              <a:rPr lang="en-US" sz="1700"/>
              <a:t>Exkurs: Legalisierung – trotz Pandemie müssen Dokumente ausländischer Gesellschafter weiter voll legalisiert/attestiert werden </a:t>
            </a:r>
          </a:p>
          <a:p>
            <a:pPr>
              <a:lnSpc>
                <a:spcPct val="100000"/>
              </a:lnSpc>
            </a:pPr>
            <a:endParaRPr lang="en-US" sz="1700"/>
          </a:p>
        </p:txBody>
      </p:sp>
      <p:pic>
        <p:nvPicPr>
          <p:cNvPr id="2056" name="Picture 8" descr="Important News: Failure to submit Annual Return">
            <a:extLst>
              <a:ext uri="{FF2B5EF4-FFF2-40B4-BE49-F238E27FC236}">
                <a16:creationId xmlns:a16="http://schemas.microsoft.com/office/drawing/2014/main" id="{1462E27D-C71C-49EB-8887-7DE495742228}"/>
              </a:ext>
            </a:extLst>
          </p:cNvPr>
          <p:cNvPicPr>
            <a:picLocks noGrp="1" noChangeAspect="1" noChangeArrowheads="1"/>
          </p:cNvPicPr>
          <p:nvPr>
            <p:ph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5" r="20271" b="1"/>
          <a:stretch/>
        </p:blipFill>
        <p:spPr bwMode="auto">
          <a:xfrm>
            <a:off x="720000" y="1980000"/>
            <a:ext cx="5814954" cy="457200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C652B47-AFE4-43DF-8C81-4C0817477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504000"/>
          </a:xfrm>
        </p:spPr>
        <p:txBody>
          <a:bodyPr anchor="t">
            <a:normAutofit/>
          </a:bodyPr>
          <a:lstStyle/>
          <a:p>
            <a:r>
              <a:rPr lang="en-GB" sz="3300" dirty="0" err="1"/>
              <a:t>Änderungen</a:t>
            </a:r>
            <a:r>
              <a:rPr lang="en-GB" sz="3300" dirty="0"/>
              <a:t> - </a:t>
            </a:r>
            <a:r>
              <a:rPr lang="en-GB" sz="3300" dirty="0" err="1"/>
              <a:t>Gesellschaftsrecht</a:t>
            </a:r>
            <a:r>
              <a:rPr lang="en-GB" sz="3300" dirty="0"/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675368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65FF10-B57A-458A-97EB-AA02DB2F690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51C4E6-5CAE-45E2-877F-D5E616555F9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Private and confidential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8D9F0A-BB3E-48BB-9B11-BDF4338C3EE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Federal Law No. 11 of 2020 </a:t>
            </a:r>
            <a:r>
              <a:rPr lang="en-US" dirty="0" err="1"/>
              <a:t>modifiziert</a:t>
            </a:r>
            <a:r>
              <a:rPr lang="en-US" dirty="0"/>
              <a:t> das Agency Law – PJSC </a:t>
            </a:r>
            <a:r>
              <a:rPr lang="en-US" dirty="0" err="1"/>
              <a:t>können</a:t>
            </a:r>
            <a:r>
              <a:rPr lang="en-US" dirty="0"/>
              <a:t> </a:t>
            </a:r>
            <a:r>
              <a:rPr lang="en-US" dirty="0" err="1"/>
              <a:t>jezt</a:t>
            </a:r>
            <a:r>
              <a:rPr lang="en-US" dirty="0"/>
              <a:t> MOE registered agent sein (</a:t>
            </a:r>
            <a:r>
              <a:rPr lang="en-US" dirty="0" err="1"/>
              <a:t>solange</a:t>
            </a:r>
            <a:r>
              <a:rPr lang="en-US" dirty="0"/>
              <a:t> Emiratis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Mehrheit</a:t>
            </a:r>
            <a:r>
              <a:rPr lang="en-US" dirty="0"/>
              <a:t> </a:t>
            </a:r>
            <a:r>
              <a:rPr lang="en-US" dirty="0" err="1"/>
              <a:t>halten</a:t>
            </a:r>
            <a:r>
              <a:rPr lang="en-US" dirty="0"/>
              <a:t>);</a:t>
            </a:r>
          </a:p>
          <a:p>
            <a:endParaRPr lang="en-US" sz="1000" dirty="0"/>
          </a:p>
          <a:p>
            <a:r>
              <a:rPr lang="en-US" dirty="0"/>
              <a:t>Cabinet Resolution No. 5 of 2021 Concerning the Emergency Financial Crisis und Federal Decree by Law No. 21 of 2020 – COVID-19 </a:t>
            </a:r>
            <a:r>
              <a:rPr lang="en-US" dirty="0" err="1"/>
              <a:t>Pandemie</a:t>
            </a:r>
            <a:r>
              <a:rPr lang="en-US" dirty="0"/>
              <a:t> hat </a:t>
            </a:r>
            <a:r>
              <a:rPr lang="en-US" dirty="0" err="1"/>
              <a:t>Folgen</a:t>
            </a:r>
            <a:r>
              <a:rPr lang="en-US" dirty="0"/>
              <a:t> </a:t>
            </a:r>
            <a:r>
              <a:rPr lang="en-US" dirty="0" err="1"/>
              <a:t>für</a:t>
            </a:r>
            <a:r>
              <a:rPr lang="en-US" dirty="0"/>
              <a:t> das </a:t>
            </a:r>
            <a:r>
              <a:rPr lang="en-US" dirty="0" err="1"/>
              <a:t>lokale</a:t>
            </a:r>
            <a:r>
              <a:rPr lang="en-US" dirty="0"/>
              <a:t> </a:t>
            </a:r>
            <a:r>
              <a:rPr lang="en-US" dirty="0" err="1"/>
              <a:t>Insolvenzrecht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C652B47-AFE4-43DF-8C81-4C0817477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648000"/>
            <a:ext cx="8376375" cy="486000"/>
          </a:xfrm>
        </p:spPr>
        <p:txBody>
          <a:bodyPr/>
          <a:lstStyle/>
          <a:p>
            <a:r>
              <a:rPr lang="en-GB" sz="3300" dirty="0" err="1"/>
              <a:t>Änderungen</a:t>
            </a:r>
            <a:r>
              <a:rPr lang="en-GB" sz="3300" dirty="0"/>
              <a:t> - </a:t>
            </a:r>
            <a:r>
              <a:rPr lang="en-GB" sz="3300" dirty="0" err="1"/>
              <a:t>Gesellschaftsrecht</a:t>
            </a:r>
            <a:r>
              <a:rPr lang="en-GB" sz="3300" dirty="0"/>
              <a:t> (3)</a:t>
            </a:r>
          </a:p>
        </p:txBody>
      </p:sp>
      <p:pic>
        <p:nvPicPr>
          <p:cNvPr id="3076" name="Picture 4" descr="Why You Should Form a Company in Vanuatu – Business Online Guide">
            <a:extLst>
              <a:ext uri="{FF2B5EF4-FFF2-40B4-BE49-F238E27FC236}">
                <a16:creationId xmlns:a16="http://schemas.microsoft.com/office/drawing/2014/main" id="{0908B22C-15E4-4CBF-9887-95A5B0C95B21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0" r="3206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401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65FF10-B57A-458A-97EB-AA02DB2F690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2312000" y="6948000"/>
            <a:ext cx="678788" cy="180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8ADDC3C-4EB0-4059-8B7C-A756E30D0F5F}" type="slidenum">
              <a:rPr lang="en-GB" sz="1200" smtClean="0"/>
              <a:pPr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en-GB" sz="12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51C4E6-5CAE-45E2-877F-D5E616555F9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0" y="6948000"/>
            <a:ext cx="10634351" cy="180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200"/>
              <a:t>Private and confidential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8D9F0A-BB3E-48BB-9B11-BDF4338C3E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12000" y="1980000"/>
            <a:ext cx="5814954" cy="4572000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700"/>
              <a:t>Economic Substance Regulations in </a:t>
            </a:r>
            <a:r>
              <a:rPr lang="en-US" sz="1700"/>
              <a:t>Cabinet Resolution No 57 of 2020</a:t>
            </a:r>
            <a:endParaRPr lang="en-GB" sz="1700"/>
          </a:p>
          <a:p>
            <a:pPr marL="702900" lvl="2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700" err="1"/>
              <a:t>Ursprüngliches</a:t>
            </a:r>
            <a:r>
              <a:rPr lang="en-GB" sz="1700"/>
              <a:t> 2019 </a:t>
            </a:r>
            <a:r>
              <a:rPr lang="en-GB" sz="1700" err="1"/>
              <a:t>Gesetz</a:t>
            </a:r>
            <a:r>
              <a:rPr lang="en-GB" sz="1700"/>
              <a:t> im Sommer 2020 </a:t>
            </a:r>
            <a:r>
              <a:rPr lang="en-GB" sz="1700" err="1"/>
              <a:t>nochmals</a:t>
            </a:r>
            <a:r>
              <a:rPr lang="en-GB" sz="1700"/>
              <a:t> </a:t>
            </a:r>
            <a:r>
              <a:rPr lang="en-GB" sz="1700" err="1"/>
              <a:t>geändert</a:t>
            </a:r>
            <a:r>
              <a:rPr lang="en-GB" sz="1700"/>
              <a:t>;</a:t>
            </a:r>
          </a:p>
          <a:p>
            <a:pPr marL="702900" lvl="2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700" err="1"/>
              <a:t>Mitteilungen</a:t>
            </a:r>
            <a:r>
              <a:rPr lang="en-GB" sz="1700"/>
              <a:t> </a:t>
            </a:r>
            <a:r>
              <a:rPr lang="en-GB" sz="1700" err="1"/>
              <a:t>sind</a:t>
            </a:r>
            <a:r>
              <a:rPr lang="en-GB" sz="1700"/>
              <a:t> </a:t>
            </a:r>
            <a:r>
              <a:rPr lang="en-GB" sz="1700" err="1"/>
              <a:t>elektronisch</a:t>
            </a:r>
            <a:r>
              <a:rPr lang="en-GB" sz="1700"/>
              <a:t> an das MOF </a:t>
            </a:r>
            <a:r>
              <a:rPr lang="en-GB" sz="1700" err="1"/>
              <a:t>zu</a:t>
            </a:r>
            <a:r>
              <a:rPr lang="en-GB" sz="1700"/>
              <a:t> </a:t>
            </a:r>
            <a:r>
              <a:rPr lang="en-GB" sz="1700" err="1"/>
              <a:t>machen</a:t>
            </a:r>
            <a:r>
              <a:rPr lang="en-GB" sz="1700"/>
              <a:t> falls </a:t>
            </a:r>
            <a:r>
              <a:rPr lang="en-GB" sz="1700" err="1"/>
              <a:t>eine</a:t>
            </a:r>
            <a:r>
              <a:rPr lang="en-GB" sz="1700"/>
              <a:t> </a:t>
            </a:r>
            <a:r>
              <a:rPr lang="en-GB" sz="1700" err="1"/>
              <a:t>Relevante</a:t>
            </a:r>
            <a:r>
              <a:rPr lang="en-GB" sz="1700"/>
              <a:t> </a:t>
            </a:r>
            <a:r>
              <a:rPr lang="en-GB" sz="1700" err="1"/>
              <a:t>Aktivität</a:t>
            </a:r>
            <a:r>
              <a:rPr lang="en-GB" sz="1700"/>
              <a:t> </a:t>
            </a:r>
            <a:r>
              <a:rPr lang="en-GB" sz="1700" err="1"/>
              <a:t>ausgeübt</a:t>
            </a:r>
            <a:r>
              <a:rPr lang="en-GB" sz="1700"/>
              <a:t> </a:t>
            </a:r>
            <a:r>
              <a:rPr lang="en-GB" sz="1700" err="1"/>
              <a:t>wurde</a:t>
            </a:r>
            <a:r>
              <a:rPr lang="en-GB" sz="1700"/>
              <a:t>/</a:t>
            </a:r>
            <a:r>
              <a:rPr lang="en-GB" sz="1700" err="1"/>
              <a:t>wird</a:t>
            </a:r>
            <a:r>
              <a:rPr lang="en-GB" sz="1700"/>
              <a:t>;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1700"/>
          </a:p>
          <a:p>
            <a:pPr>
              <a:lnSpc>
                <a:spcPct val="100000"/>
              </a:lnSpc>
            </a:pPr>
            <a:r>
              <a:rPr lang="en-US" sz="1700"/>
              <a:t>Cabinet Resolution No. 58 of 2020 </a:t>
            </a:r>
            <a:r>
              <a:rPr lang="en-US" sz="1700" err="1"/>
              <a:t>zu</a:t>
            </a:r>
            <a:r>
              <a:rPr lang="en-US" sz="1700"/>
              <a:t> den UBOs</a:t>
            </a:r>
          </a:p>
          <a:p>
            <a:pPr marL="702900" lvl="2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700" err="1"/>
              <a:t>Angaben</a:t>
            </a:r>
            <a:r>
              <a:rPr lang="en-US" sz="1700"/>
              <a:t> an </a:t>
            </a:r>
            <a:r>
              <a:rPr lang="en-US" sz="1700" err="1"/>
              <a:t>relevante</a:t>
            </a:r>
            <a:r>
              <a:rPr lang="en-US" sz="1700"/>
              <a:t> Register </a:t>
            </a:r>
            <a:r>
              <a:rPr lang="en-US" sz="1700" err="1"/>
              <a:t>Behörde</a:t>
            </a:r>
            <a:r>
              <a:rPr lang="en-US" sz="1700"/>
              <a:t> </a:t>
            </a:r>
            <a:r>
              <a:rPr lang="en-US" sz="1700" err="1"/>
              <a:t>ist</a:t>
            </a:r>
            <a:r>
              <a:rPr lang="en-US" sz="1700"/>
              <a:t> </a:t>
            </a:r>
            <a:r>
              <a:rPr lang="en-US" sz="1700" err="1"/>
              <a:t>Pflicht</a:t>
            </a:r>
            <a:r>
              <a:rPr lang="en-US" sz="1700"/>
              <a:t> </a:t>
            </a:r>
            <a:r>
              <a:rPr lang="en-US" sz="1700" err="1"/>
              <a:t>für</a:t>
            </a:r>
            <a:r>
              <a:rPr lang="en-US" sz="1700"/>
              <a:t> (fast) alle </a:t>
            </a:r>
            <a:r>
              <a:rPr lang="en-US" sz="1700" err="1"/>
              <a:t>Unternehmen</a:t>
            </a:r>
            <a:r>
              <a:rPr lang="en-US" sz="1700"/>
              <a:t> </a:t>
            </a:r>
            <a:r>
              <a:rPr lang="en-US" sz="1700" err="1"/>
              <a:t>mit</a:t>
            </a:r>
            <a:r>
              <a:rPr lang="en-US" sz="1700"/>
              <a:t> VAE </a:t>
            </a:r>
            <a:r>
              <a:rPr lang="en-US" sz="1700" err="1"/>
              <a:t>Registrierung</a:t>
            </a:r>
            <a:r>
              <a:rPr lang="en-US" sz="1700"/>
              <a:t>;</a:t>
            </a:r>
          </a:p>
          <a:p>
            <a:pPr marL="702900" lvl="2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700"/>
              <a:t>Frist im </a:t>
            </a:r>
            <a:r>
              <a:rPr lang="en-US" sz="1700" err="1"/>
              <a:t>Gesetz</a:t>
            </a:r>
            <a:r>
              <a:rPr lang="en-US" sz="1700"/>
              <a:t> war </a:t>
            </a:r>
            <a:r>
              <a:rPr lang="en-US" sz="1700" err="1"/>
              <a:t>Oktober</a:t>
            </a:r>
            <a:r>
              <a:rPr lang="en-US" sz="1700"/>
              <a:t> 2020, </a:t>
            </a:r>
            <a:r>
              <a:rPr lang="en-US" sz="1700" err="1"/>
              <a:t>aber</a:t>
            </a:r>
            <a:r>
              <a:rPr lang="en-US" sz="1700"/>
              <a:t> die </a:t>
            </a:r>
            <a:r>
              <a:rPr lang="en-US" sz="1700" err="1"/>
              <a:t>Umsetzung</a:t>
            </a:r>
            <a:r>
              <a:rPr lang="en-US" sz="1700"/>
              <a:t> </a:t>
            </a:r>
            <a:r>
              <a:rPr lang="en-US" sz="1700" err="1"/>
              <a:t>dauert</a:t>
            </a:r>
            <a:r>
              <a:rPr lang="en-US" sz="1700"/>
              <a:t> </a:t>
            </a:r>
            <a:r>
              <a:rPr lang="en-US" sz="1700" err="1"/>
              <a:t>noch</a:t>
            </a:r>
            <a:r>
              <a:rPr lang="en-US" sz="1700"/>
              <a:t> an;</a:t>
            </a:r>
            <a:endParaRPr lang="en-GB" sz="1700"/>
          </a:p>
        </p:txBody>
      </p:sp>
      <p:pic>
        <p:nvPicPr>
          <p:cNvPr id="4098" name="Picture 2" descr="UAE Economic Substance Regulations Deadlines | Premier Brains">
            <a:extLst>
              <a:ext uri="{FF2B5EF4-FFF2-40B4-BE49-F238E27FC236}">
                <a16:creationId xmlns:a16="http://schemas.microsoft.com/office/drawing/2014/main" id="{848AFF65-80DE-41D2-8F12-C858E69E0732}"/>
              </a:ext>
            </a:extLst>
          </p:cNvPr>
          <p:cNvPicPr>
            <a:picLocks noGrp="1" noChangeAspect="1" noChangeArrowheads="1"/>
          </p:cNvPicPr>
          <p:nvPr>
            <p:ph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" r="57813"/>
          <a:stretch/>
        </p:blipFill>
        <p:spPr bwMode="auto">
          <a:xfrm>
            <a:off x="720000" y="1980000"/>
            <a:ext cx="5814954" cy="457200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C652B47-AFE4-43DF-8C81-4C0817477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11988000" cy="504000"/>
          </a:xfrm>
        </p:spPr>
        <p:txBody>
          <a:bodyPr anchor="t">
            <a:normAutofit/>
          </a:bodyPr>
          <a:lstStyle/>
          <a:p>
            <a:r>
              <a:rPr lang="en-GB" sz="3300" dirty="0" err="1"/>
              <a:t>Änderungen</a:t>
            </a:r>
            <a:r>
              <a:rPr lang="en-GB" sz="3300" dirty="0"/>
              <a:t> </a:t>
            </a:r>
            <a:r>
              <a:rPr lang="en-GB" sz="3300" dirty="0" err="1"/>
              <a:t>im</a:t>
            </a:r>
            <a:r>
              <a:rPr lang="en-GB" sz="3300" dirty="0"/>
              <a:t> </a:t>
            </a:r>
            <a:r>
              <a:rPr lang="en-GB" sz="3300" dirty="0" err="1"/>
              <a:t>Bereich</a:t>
            </a:r>
            <a:r>
              <a:rPr lang="en-GB" sz="3300" dirty="0"/>
              <a:t> </a:t>
            </a:r>
            <a:r>
              <a:rPr lang="en-GB" sz="3300" dirty="0" err="1"/>
              <a:t>Pflichtangaben</a:t>
            </a:r>
            <a:r>
              <a:rPr lang="en-GB" sz="3300" dirty="0"/>
              <a:t> an VAE </a:t>
            </a:r>
            <a:r>
              <a:rPr lang="en-GB" sz="3300" dirty="0" err="1"/>
              <a:t>Behörden</a:t>
            </a:r>
            <a:endParaRPr lang="en-GB" sz="3300" dirty="0"/>
          </a:p>
        </p:txBody>
      </p:sp>
    </p:spTree>
    <p:extLst>
      <p:ext uri="{BB962C8B-B14F-4D97-AF65-F5344CB8AC3E}">
        <p14:creationId xmlns:p14="http://schemas.microsoft.com/office/powerpoint/2010/main" val="748754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65FF10-B57A-458A-97EB-AA02DB2F690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2312000" y="6948000"/>
            <a:ext cx="678788" cy="180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8ADDC3C-4EB0-4059-8B7C-A756E30D0F5F}" type="slidenum">
              <a:rPr lang="en-GB" sz="1200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GB" sz="12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51C4E6-5CAE-45E2-877F-D5E616555F9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0" y="6948000"/>
            <a:ext cx="10634351" cy="180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200"/>
              <a:t>Private and confidential</a:t>
            </a:r>
          </a:p>
        </p:txBody>
      </p:sp>
      <p:pic>
        <p:nvPicPr>
          <p:cNvPr id="5122" name="Picture 2" descr="Indonesia urgently needs personal data protection law">
            <a:extLst>
              <a:ext uri="{FF2B5EF4-FFF2-40B4-BE49-F238E27FC236}">
                <a16:creationId xmlns:a16="http://schemas.microsoft.com/office/drawing/2014/main" id="{23955D1A-0877-41A6-A782-EB0FD3C1DB52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0" r="30134" b="-1"/>
          <a:stretch/>
        </p:blipFill>
        <p:spPr bwMode="auto">
          <a:xfrm>
            <a:off x="9370800" y="180000"/>
            <a:ext cx="3888000" cy="720000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8D9F0A-BB3E-48BB-9B11-BDF4338C3EE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4041" y="1980000"/>
            <a:ext cx="7884000" cy="4572000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GB"/>
              <a:t>Nach DIFC hat jetzt auch ADGM ein neues Datenschutzgesetz;</a:t>
            </a:r>
          </a:p>
          <a:p>
            <a:pPr>
              <a:lnSpc>
                <a:spcPct val="100000"/>
              </a:lnSpc>
            </a:pPr>
            <a:r>
              <a:rPr lang="en-US"/>
              <a:t>Federal Law No. 15 of 2020 on Consumer Protection – keine Datennutzung für Marketing Aktivitäten erlaubt ohne Einverständnis des Kunden;</a:t>
            </a:r>
          </a:p>
          <a:p>
            <a:pPr>
              <a:lnSpc>
                <a:spcPct val="100000"/>
              </a:lnSpc>
            </a:pPr>
            <a:endParaRPr lang="en-GB"/>
          </a:p>
          <a:p>
            <a:pPr>
              <a:lnSpc>
                <a:spcPct val="100000"/>
              </a:lnSpc>
            </a:pPr>
            <a:r>
              <a:rPr lang="en-US"/>
              <a:t>Cabinet Resolution No. 32 of 2020 mit Details zu Federal Law No. 2 of 2019 zum Datenschutz bei IT Nutzung im Gesundheits-Sektor </a:t>
            </a:r>
          </a:p>
          <a:p>
            <a:pPr marL="702900" lvl="2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/>
              <a:t>Weiterhin sehr weiter Anwendungsbereich;</a:t>
            </a:r>
          </a:p>
          <a:p>
            <a:pPr marL="702900" lvl="2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/>
              <a:t>Lokale Datenspeicherungs-Anforderung soweit keine Ausnahme durch zuständige Behörde erteilt wurde;</a:t>
            </a:r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C652B47-AFE4-43DF-8C81-4C0817477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7884000" cy="486000"/>
          </a:xfrm>
        </p:spPr>
        <p:txBody>
          <a:bodyPr anchor="t">
            <a:normAutofit/>
          </a:bodyPr>
          <a:lstStyle/>
          <a:p>
            <a:r>
              <a:rPr lang="en-GB" sz="3300" dirty="0" err="1"/>
              <a:t>Änderungen</a:t>
            </a:r>
            <a:r>
              <a:rPr lang="en-GB" sz="3300" dirty="0"/>
              <a:t> </a:t>
            </a:r>
            <a:r>
              <a:rPr lang="en-GB" sz="3300" dirty="0" err="1"/>
              <a:t>im</a:t>
            </a:r>
            <a:r>
              <a:rPr lang="en-GB" sz="3300" dirty="0"/>
              <a:t> </a:t>
            </a:r>
            <a:r>
              <a:rPr lang="en-GB" sz="3300" dirty="0" err="1"/>
              <a:t>Bereich</a:t>
            </a:r>
            <a:r>
              <a:rPr lang="en-GB" sz="3300" dirty="0"/>
              <a:t> </a:t>
            </a:r>
            <a:r>
              <a:rPr lang="en-GB" sz="3300" dirty="0" err="1"/>
              <a:t>Datenschutz</a:t>
            </a:r>
            <a:endParaRPr lang="en-GB" sz="3300" dirty="0"/>
          </a:p>
        </p:txBody>
      </p:sp>
    </p:spTree>
    <p:extLst>
      <p:ext uri="{BB962C8B-B14F-4D97-AF65-F5344CB8AC3E}">
        <p14:creationId xmlns:p14="http://schemas.microsoft.com/office/powerpoint/2010/main" val="84136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65FF10-B57A-458A-97EB-AA02DB2F690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8ADDC3C-4EB0-4059-8B7C-A756E30D0F5F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51C4E6-5CAE-45E2-877F-D5E616555F9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Private and confidential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8D9F0A-BB3E-48BB-9B11-BDF4338C3EE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GB" dirty="0" err="1"/>
              <a:t>Zahlreiche</a:t>
            </a:r>
            <a:r>
              <a:rPr lang="en-GB" dirty="0"/>
              <a:t> Ministerial Resolutions in </a:t>
            </a:r>
            <a:r>
              <a:rPr lang="en-GB" dirty="0" err="1"/>
              <a:t>Verbindung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Covid-19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GB" sz="2000" dirty="0"/>
              <a:t>Remote working </a:t>
            </a:r>
            <a:r>
              <a:rPr lang="en-GB" sz="2000" dirty="0" err="1"/>
              <a:t>ist</a:t>
            </a:r>
            <a:r>
              <a:rPr lang="en-GB" sz="2000" dirty="0"/>
              <a:t> </a:t>
            </a:r>
            <a:r>
              <a:rPr lang="en-GB" sz="2000" dirty="0" err="1"/>
              <a:t>weiterhin</a:t>
            </a:r>
            <a:r>
              <a:rPr lang="en-GB" sz="2000" dirty="0"/>
              <a:t> </a:t>
            </a:r>
            <a:r>
              <a:rPr lang="en-GB" sz="2000" dirty="0" err="1"/>
              <a:t>verbreitet</a:t>
            </a:r>
            <a:r>
              <a:rPr lang="en-GB" sz="2000" dirty="0"/>
              <a:t>;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GB" sz="2000" dirty="0"/>
              <a:t>Teils </a:t>
            </a:r>
            <a:r>
              <a:rPr lang="en-GB" sz="2000" dirty="0" err="1"/>
              <a:t>Covid</a:t>
            </a:r>
            <a:r>
              <a:rPr lang="en-GB" sz="2000" dirty="0"/>
              <a:t>-Test </a:t>
            </a:r>
            <a:r>
              <a:rPr lang="en-GB" sz="2000" dirty="0" err="1"/>
              <a:t>oder</a:t>
            </a:r>
            <a:r>
              <a:rPr lang="en-GB" sz="2000" dirty="0"/>
              <a:t> </a:t>
            </a:r>
            <a:r>
              <a:rPr lang="en-GB" sz="2000" dirty="0" err="1"/>
              <a:t>Impfpflicht</a:t>
            </a:r>
            <a:r>
              <a:rPr lang="en-GB" sz="2000" dirty="0"/>
              <a:t>;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GB" sz="2000" dirty="0"/>
              <a:t>Virtual Labour Market;</a:t>
            </a:r>
          </a:p>
          <a:p>
            <a:pPr marL="702900" lvl="2" indent="-342900">
              <a:buFont typeface="Arial" panose="020B0604020202020204" pitchFamily="34" charset="0"/>
              <a:buChar char="•"/>
            </a:pPr>
            <a:r>
              <a:rPr lang="en-GB" sz="2000" dirty="0" err="1"/>
              <a:t>Visastellen</a:t>
            </a:r>
            <a:r>
              <a:rPr lang="en-GB" sz="2000" dirty="0"/>
              <a:t> und </a:t>
            </a:r>
            <a:r>
              <a:rPr lang="en-GB" sz="2000" dirty="0" err="1"/>
              <a:t>andere</a:t>
            </a:r>
            <a:r>
              <a:rPr lang="en-GB" sz="2000" dirty="0"/>
              <a:t> Immigration Services </a:t>
            </a:r>
            <a:r>
              <a:rPr lang="en-GB" sz="2000" dirty="0" err="1"/>
              <a:t>haben</a:t>
            </a:r>
            <a:r>
              <a:rPr lang="en-GB" sz="2000" dirty="0"/>
              <a:t> die Arbeit </a:t>
            </a:r>
            <a:r>
              <a:rPr lang="en-GB" sz="2000" dirty="0" err="1"/>
              <a:t>wieder</a:t>
            </a:r>
            <a:r>
              <a:rPr lang="en-GB" sz="2000" dirty="0"/>
              <a:t> </a:t>
            </a:r>
            <a:r>
              <a:rPr lang="en-GB" sz="2000" dirty="0" err="1"/>
              <a:t>aufgenommen</a:t>
            </a:r>
            <a:r>
              <a:rPr lang="en-GB" sz="2000" dirty="0"/>
              <a:t>.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C652B47-AFE4-43DF-8C81-4C0817477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48000"/>
            <a:ext cx="7884000" cy="1009350"/>
          </a:xfrm>
        </p:spPr>
        <p:txBody>
          <a:bodyPr/>
          <a:lstStyle/>
          <a:p>
            <a:r>
              <a:rPr lang="en-GB" sz="3300" dirty="0" err="1"/>
              <a:t>Änderungen</a:t>
            </a:r>
            <a:r>
              <a:rPr lang="en-GB" sz="3300" dirty="0"/>
              <a:t> im </a:t>
            </a:r>
            <a:r>
              <a:rPr lang="en-GB" sz="3300" dirty="0" err="1"/>
              <a:t>Arbeitsrecht</a:t>
            </a:r>
            <a:endParaRPr lang="en-GB" sz="3300" dirty="0"/>
          </a:p>
        </p:txBody>
      </p:sp>
      <p:pic>
        <p:nvPicPr>
          <p:cNvPr id="6146" name="Picture 2" descr="Employment | Labour | maadv">
            <a:extLst>
              <a:ext uri="{FF2B5EF4-FFF2-40B4-BE49-F238E27FC236}">
                <a16:creationId xmlns:a16="http://schemas.microsoft.com/office/drawing/2014/main" id="{82F08318-54AE-44C6-A5AB-9396A7075A43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4" r="2651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351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5732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OCHETLANGUAGETAG" val="English (United Kingdom)"/>
  <p:tag name="FULLSLIDEIMAGE" val="Default Image"/>
  <p:tag name="SLIDEBANNERDIFFERENT" val="False"/>
  <p:tag name="SLIDEBANNERIMAGE" val="Default Image"/>
  <p:tag name="TITLESLIDE2LINES" val="True"/>
  <p:tag name="TITLEPAGEIMAGE" val="Default Image"/>
  <p:tag name="SLIDEBANNERCROPPING" val="2"/>
  <p:tag name="TITLESLIDENOOFLINES" val="1"/>
  <p:tag name="PRESENTATIONTEXTOFFICE" val="London"/>
  <p:tag name="PRESENTATIONTEXTLANGUAGE" val="English(UK)"/>
  <p:tag name="TAYLORWESSINGVALIDPRESENTATION" val="True"/>
  <p:tag name="TAYLORWESSINGVALID" val="True"/>
  <p:tag name="PRESENTATIONVERSION" val="1.31"/>
</p:tagLst>
</file>

<file path=ppt/theme/theme1.xml><?xml version="1.0" encoding="utf-8"?>
<a:theme xmlns:a="http://schemas.openxmlformats.org/drawingml/2006/main" name="TW Template (UKPresentation)">
  <a:themeElements>
    <a:clrScheme name="TW Standard">
      <a:dk1>
        <a:srgbClr val="253746"/>
      </a:dk1>
      <a:lt1>
        <a:sysClr val="window" lastClr="FFFFFF"/>
      </a:lt1>
      <a:dk2>
        <a:srgbClr val="141B4D"/>
      </a:dk2>
      <a:lt2>
        <a:srgbClr val="D9D9D6"/>
      </a:lt2>
      <a:accent1>
        <a:srgbClr val="141B4D"/>
      </a:accent1>
      <a:accent2>
        <a:srgbClr val="1D428A"/>
      </a:accent2>
      <a:accent3>
        <a:srgbClr val="00C389"/>
      </a:accent3>
      <a:accent4>
        <a:srgbClr val="007B4B"/>
      </a:accent4>
      <a:accent5>
        <a:srgbClr val="5B6770"/>
      </a:accent5>
      <a:accent6>
        <a:srgbClr val="D9D9D6"/>
      </a:accent6>
      <a:hlink>
        <a:srgbClr val="0F1C44"/>
      </a:hlink>
      <a:folHlink>
        <a:srgbClr val="0F1C44"/>
      </a:folHlink>
    </a:clrScheme>
    <a:fontScheme name="Taylor Wess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22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Yellow">
      <a:srgbClr val="FBDD40"/>
    </a:custClr>
    <a:custClr name="Sky blue">
      <a:srgbClr val="00A9E0"/>
    </a:custClr>
    <a:custClr name="Rose">
      <a:srgbClr val="E31C79"/>
    </a:custClr>
    <a:custClr name="Red">
      <a:srgbClr val="DA291C"/>
    </a:custClr>
  </a:custClrLst>
  <a:extLst>
    <a:ext uri="{05A4C25C-085E-4340-85A3-A5531E510DB2}">
      <thm15:themeFamily xmlns:thm15="http://schemas.microsoft.com/office/thememl/2012/main" name="UK presentation (widescreen).potx" id="{3943E09F-0EC4-454C-8E30-A3DEC4336E3E}" vid="{C3D3CF9F-DE76-43A9-80FE-C268CD85F2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476</Words>
  <Application>Microsoft Office PowerPoint</Application>
  <PresentationFormat>Custom</PresentationFormat>
  <Paragraphs>71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Wingdings</vt:lpstr>
      <vt:lpstr>Wingdings 3</vt:lpstr>
      <vt:lpstr>TW Template (UKPresentation)</vt:lpstr>
      <vt:lpstr>Rechtliche Rahmenbedingungen im Nahen und Mittleren Osten</vt:lpstr>
      <vt:lpstr>Vorstellung</vt:lpstr>
      <vt:lpstr>Änderungen - Gesellschaftsrecht</vt:lpstr>
      <vt:lpstr>Änderungen - Gesellschaftsrecht (2)</vt:lpstr>
      <vt:lpstr>Änderungen - Gesellschaftsrecht (3)</vt:lpstr>
      <vt:lpstr>Änderungen im Bereich Pflichtangaben an VAE Behörden</vt:lpstr>
      <vt:lpstr>Änderungen im Bereich Datenschutz</vt:lpstr>
      <vt:lpstr>Änderungen im Arbeitsrecht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Rechtliche Rahmenbedingungen im Nahen und Mittleren Osten</dc:title>
  <dc:creator>Bose, Tanusree</dc:creator>
  <cp:lastModifiedBy>Bose, Tanusree</cp:lastModifiedBy>
  <cp:revision>2</cp:revision>
  <dcterms:created xsi:type="dcterms:W3CDTF">2021-04-06T08:09:45Z</dcterms:created>
  <dcterms:modified xsi:type="dcterms:W3CDTF">2021-04-06T08:16:14Z</dcterms:modified>
</cp:coreProperties>
</file>