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62" r:id="rId2"/>
    <p:sldId id="267" r:id="rId3"/>
    <p:sldId id="266" r:id="rId4"/>
    <p:sldId id="257" r:id="rId5"/>
    <p:sldId id="265" r:id="rId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1339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7822A0-868E-4676-85E6-28B738AE60AB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C9B056B-6053-4A03-B127-8E5FD5FCB39C}">
      <dgm:prSet/>
      <dgm:spPr/>
      <dgm:t>
        <a:bodyPr/>
        <a:lstStyle/>
        <a:p>
          <a:r>
            <a:rPr lang="de-DE" b="1" i="0" baseline="0" dirty="0">
              <a:solidFill>
                <a:schemeClr val="tx1"/>
              </a:solidFill>
            </a:rPr>
            <a:t>Judicial Reform Program</a:t>
          </a:r>
        </a:p>
      </dgm:t>
    </dgm:pt>
    <dgm:pt modelId="{C2BAF355-5D33-4242-8682-CE95C2C006A2}" type="parTrans" cxnId="{063B5EFF-2515-4222-8A87-F7F40A40D436}">
      <dgm:prSet/>
      <dgm:spPr/>
      <dgm:t>
        <a:bodyPr/>
        <a:lstStyle/>
        <a:p>
          <a:endParaRPr lang="en-GB"/>
        </a:p>
      </dgm:t>
    </dgm:pt>
    <dgm:pt modelId="{9489CDF1-FA92-48DA-BB55-9BDAD8A22814}" type="sibTrans" cxnId="{063B5EFF-2515-4222-8A87-F7F40A40D436}">
      <dgm:prSet/>
      <dgm:spPr/>
      <dgm:t>
        <a:bodyPr/>
        <a:lstStyle/>
        <a:p>
          <a:endParaRPr lang="en-GB"/>
        </a:p>
      </dgm:t>
    </dgm:pt>
    <dgm:pt modelId="{158E6ED5-ECD8-48FB-8DBA-627E4EB5DE65}">
      <dgm:prSet/>
      <dgm:spPr/>
      <dgm:t>
        <a:bodyPr/>
        <a:lstStyle/>
        <a:p>
          <a:r>
            <a:rPr lang="de-DE" dirty="0"/>
            <a:t>Civil Procedure Law</a:t>
          </a:r>
          <a:endParaRPr lang="en-GB" dirty="0"/>
        </a:p>
      </dgm:t>
    </dgm:pt>
    <dgm:pt modelId="{3A16897B-D617-49BB-A70D-E2D73960AD82}" type="parTrans" cxnId="{385A999C-3B02-443D-8FFD-0CCB7CB10995}">
      <dgm:prSet/>
      <dgm:spPr/>
      <dgm:t>
        <a:bodyPr/>
        <a:lstStyle/>
        <a:p>
          <a:endParaRPr lang="en-GB"/>
        </a:p>
      </dgm:t>
    </dgm:pt>
    <dgm:pt modelId="{F0D785FD-D83B-4046-AEB0-38CD700112CC}" type="sibTrans" cxnId="{385A999C-3B02-443D-8FFD-0CCB7CB10995}">
      <dgm:prSet/>
      <dgm:spPr/>
      <dgm:t>
        <a:bodyPr/>
        <a:lstStyle/>
        <a:p>
          <a:endParaRPr lang="en-GB"/>
        </a:p>
      </dgm:t>
    </dgm:pt>
    <dgm:pt modelId="{462686ED-321A-45A1-80ED-F646B17A727A}">
      <dgm:prSet/>
      <dgm:spPr/>
      <dgm:t>
        <a:bodyPr/>
        <a:lstStyle/>
        <a:p>
          <a:r>
            <a:rPr lang="de-DE" dirty="0"/>
            <a:t>Criminal Procedure Law</a:t>
          </a:r>
          <a:endParaRPr lang="en-GB" dirty="0"/>
        </a:p>
      </dgm:t>
    </dgm:pt>
    <dgm:pt modelId="{219AAE4A-B1DE-422C-BE83-228F5CD73615}" type="parTrans" cxnId="{61B2C891-E513-408A-A2B7-12EC7775E098}">
      <dgm:prSet/>
      <dgm:spPr/>
      <dgm:t>
        <a:bodyPr/>
        <a:lstStyle/>
        <a:p>
          <a:endParaRPr lang="en-GB"/>
        </a:p>
      </dgm:t>
    </dgm:pt>
    <dgm:pt modelId="{5E9EBCBE-25E7-458F-A2FB-6438B587F579}" type="sibTrans" cxnId="{61B2C891-E513-408A-A2B7-12EC7775E098}">
      <dgm:prSet/>
      <dgm:spPr/>
      <dgm:t>
        <a:bodyPr/>
        <a:lstStyle/>
        <a:p>
          <a:endParaRPr lang="en-GB"/>
        </a:p>
      </dgm:t>
    </dgm:pt>
    <dgm:pt modelId="{3B037A9E-EFB2-400E-8643-5D0BBF477900}">
      <dgm:prSet/>
      <dgm:spPr/>
      <dgm:t>
        <a:bodyPr/>
        <a:lstStyle/>
        <a:p>
          <a:r>
            <a:rPr lang="de-DE"/>
            <a:t>Judges trained abroad</a:t>
          </a:r>
          <a:endParaRPr lang="en-GB" dirty="0"/>
        </a:p>
      </dgm:t>
    </dgm:pt>
    <dgm:pt modelId="{F0AC71D2-8B2C-4AF2-98E9-507465ABAE35}" type="parTrans" cxnId="{7DB72AA4-5929-4223-9172-AF185B2B6D04}">
      <dgm:prSet/>
      <dgm:spPr/>
      <dgm:t>
        <a:bodyPr/>
        <a:lstStyle/>
        <a:p>
          <a:endParaRPr lang="en-GB"/>
        </a:p>
      </dgm:t>
    </dgm:pt>
    <dgm:pt modelId="{967F7E64-FEFD-4853-B5A9-FA1522397B04}" type="sibTrans" cxnId="{7DB72AA4-5929-4223-9172-AF185B2B6D04}">
      <dgm:prSet/>
      <dgm:spPr/>
      <dgm:t>
        <a:bodyPr/>
        <a:lstStyle/>
        <a:p>
          <a:endParaRPr lang="en-GB"/>
        </a:p>
      </dgm:t>
    </dgm:pt>
    <dgm:pt modelId="{27B38CAE-E38D-4EAD-B795-BD48550D8C1E}" type="pres">
      <dgm:prSet presAssocID="{EB7822A0-868E-4676-85E6-28B738AE60AB}" presName="Name0" presStyleCnt="0">
        <dgm:presLayoutVars>
          <dgm:dir/>
          <dgm:animLvl val="lvl"/>
          <dgm:resizeHandles val="exact"/>
        </dgm:presLayoutVars>
      </dgm:prSet>
      <dgm:spPr/>
    </dgm:pt>
    <dgm:pt modelId="{688A7F95-6E8F-4A38-A1E7-84A83C81AB3F}" type="pres">
      <dgm:prSet presAssocID="{4C9B056B-6053-4A03-B127-8E5FD5FCB39C}" presName="linNode" presStyleCnt="0"/>
      <dgm:spPr/>
    </dgm:pt>
    <dgm:pt modelId="{602584FF-52C7-4340-BF20-AEB5B412476A}" type="pres">
      <dgm:prSet presAssocID="{4C9B056B-6053-4A03-B127-8E5FD5FCB39C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B34BF459-BF8D-402D-B926-A402511A5ACF}" type="pres">
      <dgm:prSet presAssocID="{4C9B056B-6053-4A03-B127-8E5FD5FCB39C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F56C1E48-419C-42D1-BCEC-4C8574A423B0}" type="presOf" srcId="{3B037A9E-EFB2-400E-8643-5D0BBF477900}" destId="{B34BF459-BF8D-402D-B926-A402511A5ACF}" srcOrd="0" destOrd="2" presId="urn:microsoft.com/office/officeart/2005/8/layout/vList5"/>
    <dgm:cxn modelId="{6E43A178-52B0-4C6F-B438-8B2E42691421}" type="presOf" srcId="{EB7822A0-868E-4676-85E6-28B738AE60AB}" destId="{27B38CAE-E38D-4EAD-B795-BD48550D8C1E}" srcOrd="0" destOrd="0" presId="urn:microsoft.com/office/officeart/2005/8/layout/vList5"/>
    <dgm:cxn modelId="{8F44CE58-BC6B-4B56-9792-4C67B3EDFF14}" type="presOf" srcId="{462686ED-321A-45A1-80ED-F646B17A727A}" destId="{B34BF459-BF8D-402D-B926-A402511A5ACF}" srcOrd="0" destOrd="1" presId="urn:microsoft.com/office/officeart/2005/8/layout/vList5"/>
    <dgm:cxn modelId="{61B2C891-E513-408A-A2B7-12EC7775E098}" srcId="{4C9B056B-6053-4A03-B127-8E5FD5FCB39C}" destId="{462686ED-321A-45A1-80ED-F646B17A727A}" srcOrd="1" destOrd="0" parTransId="{219AAE4A-B1DE-422C-BE83-228F5CD73615}" sibTransId="{5E9EBCBE-25E7-458F-A2FB-6438B587F579}"/>
    <dgm:cxn modelId="{B69A1F98-D536-4797-A9A8-45E038652881}" type="presOf" srcId="{158E6ED5-ECD8-48FB-8DBA-627E4EB5DE65}" destId="{B34BF459-BF8D-402D-B926-A402511A5ACF}" srcOrd="0" destOrd="0" presId="urn:microsoft.com/office/officeart/2005/8/layout/vList5"/>
    <dgm:cxn modelId="{385A999C-3B02-443D-8FFD-0CCB7CB10995}" srcId="{4C9B056B-6053-4A03-B127-8E5FD5FCB39C}" destId="{158E6ED5-ECD8-48FB-8DBA-627E4EB5DE65}" srcOrd="0" destOrd="0" parTransId="{3A16897B-D617-49BB-A70D-E2D73960AD82}" sibTransId="{F0D785FD-D83B-4046-AEB0-38CD700112CC}"/>
    <dgm:cxn modelId="{E56FC59E-68B1-4097-8AA4-F4DF8A3DED32}" type="presOf" srcId="{4C9B056B-6053-4A03-B127-8E5FD5FCB39C}" destId="{602584FF-52C7-4340-BF20-AEB5B412476A}" srcOrd="0" destOrd="0" presId="urn:microsoft.com/office/officeart/2005/8/layout/vList5"/>
    <dgm:cxn modelId="{7DB72AA4-5929-4223-9172-AF185B2B6D04}" srcId="{4C9B056B-6053-4A03-B127-8E5FD5FCB39C}" destId="{3B037A9E-EFB2-400E-8643-5D0BBF477900}" srcOrd="2" destOrd="0" parTransId="{F0AC71D2-8B2C-4AF2-98E9-507465ABAE35}" sibTransId="{967F7E64-FEFD-4853-B5A9-FA1522397B04}"/>
    <dgm:cxn modelId="{063B5EFF-2515-4222-8A87-F7F40A40D436}" srcId="{EB7822A0-868E-4676-85E6-28B738AE60AB}" destId="{4C9B056B-6053-4A03-B127-8E5FD5FCB39C}" srcOrd="0" destOrd="0" parTransId="{C2BAF355-5D33-4242-8682-CE95C2C006A2}" sibTransId="{9489CDF1-FA92-48DA-BB55-9BDAD8A22814}"/>
    <dgm:cxn modelId="{3F63BE7E-E766-4BF7-A1C7-D7C70F59BE16}" type="presParOf" srcId="{27B38CAE-E38D-4EAD-B795-BD48550D8C1E}" destId="{688A7F95-6E8F-4A38-A1E7-84A83C81AB3F}" srcOrd="0" destOrd="0" presId="urn:microsoft.com/office/officeart/2005/8/layout/vList5"/>
    <dgm:cxn modelId="{1720296A-56CB-431A-ACBE-8AFC0EBA4F64}" type="presParOf" srcId="{688A7F95-6E8F-4A38-A1E7-84A83C81AB3F}" destId="{602584FF-52C7-4340-BF20-AEB5B412476A}" srcOrd="0" destOrd="0" presId="urn:microsoft.com/office/officeart/2005/8/layout/vList5"/>
    <dgm:cxn modelId="{2FD78701-6B99-4248-B709-4768CD3E82DC}" type="presParOf" srcId="{688A7F95-6E8F-4A38-A1E7-84A83C81AB3F}" destId="{B34BF459-BF8D-402D-B926-A402511A5AC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7822A0-868E-4676-85E6-28B738AE60AB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C9B056B-6053-4A03-B127-8E5FD5FCB39C}">
      <dgm:prSet custT="1"/>
      <dgm:spPr/>
      <dgm:t>
        <a:bodyPr/>
        <a:lstStyle/>
        <a:p>
          <a:r>
            <a:rPr lang="de-DE" sz="2500" b="1" i="0" kern="1200" baseline="0" dirty="0">
              <a:solidFill>
                <a:srgbClr val="000000"/>
              </a:solidFill>
              <a:latin typeface="Calibri" panose="020F0502020204030204"/>
              <a:ea typeface="+mn-ea"/>
              <a:cs typeface="+mn-cs"/>
            </a:rPr>
            <a:t>Arbi-tration Reform</a:t>
          </a:r>
          <a:endParaRPr lang="en-GB" sz="2500" b="1" i="0" kern="1200" baseline="0" dirty="0">
            <a:solidFill>
              <a:srgbClr val="000000"/>
            </a:solidFill>
            <a:latin typeface="Calibri" panose="020F0502020204030204"/>
            <a:ea typeface="+mn-ea"/>
            <a:cs typeface="+mn-cs"/>
          </a:endParaRPr>
        </a:p>
      </dgm:t>
    </dgm:pt>
    <dgm:pt modelId="{C2BAF355-5D33-4242-8682-CE95C2C006A2}" type="parTrans" cxnId="{063B5EFF-2515-4222-8A87-F7F40A40D436}">
      <dgm:prSet/>
      <dgm:spPr/>
      <dgm:t>
        <a:bodyPr/>
        <a:lstStyle/>
        <a:p>
          <a:endParaRPr lang="en-GB"/>
        </a:p>
      </dgm:t>
    </dgm:pt>
    <dgm:pt modelId="{9489CDF1-FA92-48DA-BB55-9BDAD8A22814}" type="sibTrans" cxnId="{063B5EFF-2515-4222-8A87-F7F40A40D436}">
      <dgm:prSet/>
      <dgm:spPr/>
      <dgm:t>
        <a:bodyPr/>
        <a:lstStyle/>
        <a:p>
          <a:endParaRPr lang="en-GB"/>
        </a:p>
      </dgm:t>
    </dgm:pt>
    <dgm:pt modelId="{5571D679-C2A7-4BFD-ACA1-FC6A3FBEAA2D}">
      <dgm:prSet/>
      <dgm:spPr/>
      <dgm:t>
        <a:bodyPr/>
        <a:lstStyle/>
        <a:p>
          <a:r>
            <a:rPr lang="de-DE" dirty="0"/>
            <a:t>Arbitration Law</a:t>
          </a:r>
          <a:endParaRPr lang="en-GB" dirty="0"/>
        </a:p>
      </dgm:t>
    </dgm:pt>
    <dgm:pt modelId="{DB2A0434-14B4-4593-A861-0F00E406BAB1}" type="parTrans" cxnId="{94A03034-5E04-4521-824F-424AC3DC2B0A}">
      <dgm:prSet/>
      <dgm:spPr/>
      <dgm:t>
        <a:bodyPr/>
        <a:lstStyle/>
        <a:p>
          <a:endParaRPr lang="en-GB"/>
        </a:p>
      </dgm:t>
    </dgm:pt>
    <dgm:pt modelId="{3009C471-6B9E-4B0B-A45D-466C3B264C93}" type="sibTrans" cxnId="{94A03034-5E04-4521-824F-424AC3DC2B0A}">
      <dgm:prSet/>
      <dgm:spPr/>
      <dgm:t>
        <a:bodyPr/>
        <a:lstStyle/>
        <a:p>
          <a:endParaRPr lang="en-GB"/>
        </a:p>
      </dgm:t>
    </dgm:pt>
    <dgm:pt modelId="{158E6ED5-ECD8-48FB-8DBA-627E4EB5DE65}">
      <dgm:prSet/>
      <dgm:spPr/>
      <dgm:t>
        <a:bodyPr/>
        <a:lstStyle/>
        <a:p>
          <a:r>
            <a:rPr lang="de-DE" dirty="0"/>
            <a:t>Arbitration Center</a:t>
          </a:r>
          <a:endParaRPr lang="en-GB" dirty="0"/>
        </a:p>
      </dgm:t>
    </dgm:pt>
    <dgm:pt modelId="{3A16897B-D617-49BB-A70D-E2D73960AD82}" type="parTrans" cxnId="{385A999C-3B02-443D-8FFD-0CCB7CB10995}">
      <dgm:prSet/>
      <dgm:spPr/>
      <dgm:t>
        <a:bodyPr/>
        <a:lstStyle/>
        <a:p>
          <a:endParaRPr lang="en-GB"/>
        </a:p>
      </dgm:t>
    </dgm:pt>
    <dgm:pt modelId="{F0D785FD-D83B-4046-AEB0-38CD700112CC}" type="sibTrans" cxnId="{385A999C-3B02-443D-8FFD-0CCB7CB10995}">
      <dgm:prSet/>
      <dgm:spPr/>
      <dgm:t>
        <a:bodyPr/>
        <a:lstStyle/>
        <a:p>
          <a:endParaRPr lang="en-GB"/>
        </a:p>
      </dgm:t>
    </dgm:pt>
    <dgm:pt modelId="{462686ED-321A-45A1-80ED-F646B17A727A}">
      <dgm:prSet/>
      <dgm:spPr/>
      <dgm:t>
        <a:bodyPr/>
        <a:lstStyle/>
        <a:p>
          <a:r>
            <a:rPr lang="de-DE" dirty="0"/>
            <a:t>Mediation</a:t>
          </a:r>
          <a:endParaRPr lang="en-GB" dirty="0"/>
        </a:p>
      </dgm:t>
    </dgm:pt>
    <dgm:pt modelId="{219AAE4A-B1DE-422C-BE83-228F5CD73615}" type="parTrans" cxnId="{61B2C891-E513-408A-A2B7-12EC7775E098}">
      <dgm:prSet/>
      <dgm:spPr/>
      <dgm:t>
        <a:bodyPr/>
        <a:lstStyle/>
        <a:p>
          <a:endParaRPr lang="en-GB"/>
        </a:p>
      </dgm:t>
    </dgm:pt>
    <dgm:pt modelId="{5E9EBCBE-25E7-458F-A2FB-6438B587F579}" type="sibTrans" cxnId="{61B2C891-E513-408A-A2B7-12EC7775E098}">
      <dgm:prSet/>
      <dgm:spPr/>
      <dgm:t>
        <a:bodyPr/>
        <a:lstStyle/>
        <a:p>
          <a:endParaRPr lang="en-GB"/>
        </a:p>
      </dgm:t>
    </dgm:pt>
    <dgm:pt modelId="{27B38CAE-E38D-4EAD-B795-BD48550D8C1E}" type="pres">
      <dgm:prSet presAssocID="{EB7822A0-868E-4676-85E6-28B738AE60AB}" presName="Name0" presStyleCnt="0">
        <dgm:presLayoutVars>
          <dgm:dir/>
          <dgm:animLvl val="lvl"/>
          <dgm:resizeHandles val="exact"/>
        </dgm:presLayoutVars>
      </dgm:prSet>
      <dgm:spPr/>
    </dgm:pt>
    <dgm:pt modelId="{688A7F95-6E8F-4A38-A1E7-84A83C81AB3F}" type="pres">
      <dgm:prSet presAssocID="{4C9B056B-6053-4A03-B127-8E5FD5FCB39C}" presName="linNode" presStyleCnt="0"/>
      <dgm:spPr/>
    </dgm:pt>
    <dgm:pt modelId="{602584FF-52C7-4340-BF20-AEB5B412476A}" type="pres">
      <dgm:prSet presAssocID="{4C9B056B-6053-4A03-B127-8E5FD5FCB39C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B34BF459-BF8D-402D-B926-A402511A5ACF}" type="pres">
      <dgm:prSet presAssocID="{4C9B056B-6053-4A03-B127-8E5FD5FCB39C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4A03034-5E04-4521-824F-424AC3DC2B0A}" srcId="{4C9B056B-6053-4A03-B127-8E5FD5FCB39C}" destId="{5571D679-C2A7-4BFD-ACA1-FC6A3FBEAA2D}" srcOrd="0" destOrd="0" parTransId="{DB2A0434-14B4-4593-A861-0F00E406BAB1}" sibTransId="{3009C471-6B9E-4B0B-A45D-466C3B264C93}"/>
    <dgm:cxn modelId="{6E43A178-52B0-4C6F-B438-8B2E42691421}" type="presOf" srcId="{EB7822A0-868E-4676-85E6-28B738AE60AB}" destId="{27B38CAE-E38D-4EAD-B795-BD48550D8C1E}" srcOrd="0" destOrd="0" presId="urn:microsoft.com/office/officeart/2005/8/layout/vList5"/>
    <dgm:cxn modelId="{8F44CE58-BC6B-4B56-9792-4C67B3EDFF14}" type="presOf" srcId="{462686ED-321A-45A1-80ED-F646B17A727A}" destId="{B34BF459-BF8D-402D-B926-A402511A5ACF}" srcOrd="0" destOrd="2" presId="urn:microsoft.com/office/officeart/2005/8/layout/vList5"/>
    <dgm:cxn modelId="{61B2C891-E513-408A-A2B7-12EC7775E098}" srcId="{4C9B056B-6053-4A03-B127-8E5FD5FCB39C}" destId="{462686ED-321A-45A1-80ED-F646B17A727A}" srcOrd="2" destOrd="0" parTransId="{219AAE4A-B1DE-422C-BE83-228F5CD73615}" sibTransId="{5E9EBCBE-25E7-458F-A2FB-6438B587F579}"/>
    <dgm:cxn modelId="{B69A1F98-D536-4797-A9A8-45E038652881}" type="presOf" srcId="{158E6ED5-ECD8-48FB-8DBA-627E4EB5DE65}" destId="{B34BF459-BF8D-402D-B926-A402511A5ACF}" srcOrd="0" destOrd="1" presId="urn:microsoft.com/office/officeart/2005/8/layout/vList5"/>
    <dgm:cxn modelId="{385A999C-3B02-443D-8FFD-0CCB7CB10995}" srcId="{4C9B056B-6053-4A03-B127-8E5FD5FCB39C}" destId="{158E6ED5-ECD8-48FB-8DBA-627E4EB5DE65}" srcOrd="1" destOrd="0" parTransId="{3A16897B-D617-49BB-A70D-E2D73960AD82}" sibTransId="{F0D785FD-D83B-4046-AEB0-38CD700112CC}"/>
    <dgm:cxn modelId="{E56FC59E-68B1-4097-8AA4-F4DF8A3DED32}" type="presOf" srcId="{4C9B056B-6053-4A03-B127-8E5FD5FCB39C}" destId="{602584FF-52C7-4340-BF20-AEB5B412476A}" srcOrd="0" destOrd="0" presId="urn:microsoft.com/office/officeart/2005/8/layout/vList5"/>
    <dgm:cxn modelId="{55CA9FF9-EB05-447B-9C62-8F82AE484350}" type="presOf" srcId="{5571D679-C2A7-4BFD-ACA1-FC6A3FBEAA2D}" destId="{B34BF459-BF8D-402D-B926-A402511A5ACF}" srcOrd="0" destOrd="0" presId="urn:microsoft.com/office/officeart/2005/8/layout/vList5"/>
    <dgm:cxn modelId="{063B5EFF-2515-4222-8A87-F7F40A40D436}" srcId="{EB7822A0-868E-4676-85E6-28B738AE60AB}" destId="{4C9B056B-6053-4A03-B127-8E5FD5FCB39C}" srcOrd="0" destOrd="0" parTransId="{C2BAF355-5D33-4242-8682-CE95C2C006A2}" sibTransId="{9489CDF1-FA92-48DA-BB55-9BDAD8A22814}"/>
    <dgm:cxn modelId="{3F63BE7E-E766-4BF7-A1C7-D7C70F59BE16}" type="presParOf" srcId="{27B38CAE-E38D-4EAD-B795-BD48550D8C1E}" destId="{688A7F95-6E8F-4A38-A1E7-84A83C81AB3F}" srcOrd="0" destOrd="0" presId="urn:microsoft.com/office/officeart/2005/8/layout/vList5"/>
    <dgm:cxn modelId="{1720296A-56CB-431A-ACBE-8AFC0EBA4F64}" type="presParOf" srcId="{688A7F95-6E8F-4A38-A1E7-84A83C81AB3F}" destId="{602584FF-52C7-4340-BF20-AEB5B412476A}" srcOrd="0" destOrd="0" presId="urn:microsoft.com/office/officeart/2005/8/layout/vList5"/>
    <dgm:cxn modelId="{2FD78701-6B99-4248-B709-4768CD3E82DC}" type="presParOf" srcId="{688A7F95-6E8F-4A38-A1E7-84A83C81AB3F}" destId="{B34BF459-BF8D-402D-B926-A402511A5AC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7822A0-868E-4676-85E6-28B738AE60AB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C9B056B-6053-4A03-B127-8E5FD5FCB39C}">
      <dgm:prSet custT="1"/>
      <dgm:spPr/>
      <dgm:t>
        <a:bodyPr/>
        <a:lstStyle/>
        <a:p>
          <a:r>
            <a:rPr lang="de-DE" sz="2500" b="1" i="0" kern="1200" baseline="0" dirty="0">
              <a:solidFill>
                <a:srgbClr val="000000"/>
              </a:solidFill>
              <a:latin typeface="Calibri" panose="020F0502020204030204"/>
              <a:ea typeface="+mn-ea"/>
              <a:cs typeface="+mn-cs"/>
            </a:rPr>
            <a:t>Court Reform</a:t>
          </a:r>
          <a:endParaRPr lang="en-GB" sz="2500" b="1" i="0" kern="1200" baseline="0" dirty="0">
            <a:solidFill>
              <a:srgbClr val="000000"/>
            </a:solidFill>
            <a:latin typeface="Calibri" panose="020F0502020204030204"/>
            <a:ea typeface="+mn-ea"/>
            <a:cs typeface="+mn-cs"/>
          </a:endParaRPr>
        </a:p>
      </dgm:t>
    </dgm:pt>
    <dgm:pt modelId="{C2BAF355-5D33-4242-8682-CE95C2C006A2}" type="parTrans" cxnId="{063B5EFF-2515-4222-8A87-F7F40A40D436}">
      <dgm:prSet/>
      <dgm:spPr/>
      <dgm:t>
        <a:bodyPr/>
        <a:lstStyle/>
        <a:p>
          <a:endParaRPr lang="en-GB"/>
        </a:p>
      </dgm:t>
    </dgm:pt>
    <dgm:pt modelId="{9489CDF1-FA92-48DA-BB55-9BDAD8A22814}" type="sibTrans" cxnId="{063B5EFF-2515-4222-8A87-F7F40A40D436}">
      <dgm:prSet/>
      <dgm:spPr/>
      <dgm:t>
        <a:bodyPr/>
        <a:lstStyle/>
        <a:p>
          <a:endParaRPr lang="en-GB"/>
        </a:p>
      </dgm:t>
    </dgm:pt>
    <dgm:pt modelId="{5571D679-C2A7-4BFD-ACA1-FC6A3FBEAA2D}">
      <dgm:prSet/>
      <dgm:spPr/>
      <dgm:t>
        <a:bodyPr/>
        <a:lstStyle/>
        <a:p>
          <a:r>
            <a:rPr lang="de-DE" dirty="0"/>
            <a:t>Commercial Courts</a:t>
          </a:r>
          <a:endParaRPr lang="en-GB" dirty="0"/>
        </a:p>
      </dgm:t>
    </dgm:pt>
    <dgm:pt modelId="{DB2A0434-14B4-4593-A861-0F00E406BAB1}" type="parTrans" cxnId="{94A03034-5E04-4521-824F-424AC3DC2B0A}">
      <dgm:prSet/>
      <dgm:spPr/>
      <dgm:t>
        <a:bodyPr/>
        <a:lstStyle/>
        <a:p>
          <a:endParaRPr lang="en-GB"/>
        </a:p>
      </dgm:t>
    </dgm:pt>
    <dgm:pt modelId="{3009C471-6B9E-4B0B-A45D-466C3B264C93}" type="sibTrans" cxnId="{94A03034-5E04-4521-824F-424AC3DC2B0A}">
      <dgm:prSet/>
      <dgm:spPr/>
      <dgm:t>
        <a:bodyPr/>
        <a:lstStyle/>
        <a:p>
          <a:endParaRPr lang="en-GB"/>
        </a:p>
      </dgm:t>
    </dgm:pt>
    <dgm:pt modelId="{158E6ED5-ECD8-48FB-8DBA-627E4EB5DE65}">
      <dgm:prSet/>
      <dgm:spPr/>
      <dgm:t>
        <a:bodyPr/>
        <a:lstStyle/>
        <a:p>
          <a:r>
            <a:rPr lang="de-DE" dirty="0"/>
            <a:t>Labour Courts</a:t>
          </a:r>
          <a:endParaRPr lang="en-GB" dirty="0"/>
        </a:p>
      </dgm:t>
    </dgm:pt>
    <dgm:pt modelId="{3A16897B-D617-49BB-A70D-E2D73960AD82}" type="parTrans" cxnId="{385A999C-3B02-443D-8FFD-0CCB7CB10995}">
      <dgm:prSet/>
      <dgm:spPr/>
      <dgm:t>
        <a:bodyPr/>
        <a:lstStyle/>
        <a:p>
          <a:endParaRPr lang="en-GB"/>
        </a:p>
      </dgm:t>
    </dgm:pt>
    <dgm:pt modelId="{F0D785FD-D83B-4046-AEB0-38CD700112CC}" type="sibTrans" cxnId="{385A999C-3B02-443D-8FFD-0CCB7CB10995}">
      <dgm:prSet/>
      <dgm:spPr/>
      <dgm:t>
        <a:bodyPr/>
        <a:lstStyle/>
        <a:p>
          <a:endParaRPr lang="en-GB"/>
        </a:p>
      </dgm:t>
    </dgm:pt>
    <dgm:pt modelId="{462686ED-321A-45A1-80ED-F646B17A727A}">
      <dgm:prSet/>
      <dgm:spPr/>
      <dgm:t>
        <a:bodyPr/>
        <a:lstStyle/>
        <a:p>
          <a:r>
            <a:rPr lang="de-DE" dirty="0"/>
            <a:t>Execution Courts</a:t>
          </a:r>
          <a:endParaRPr lang="en-GB" dirty="0"/>
        </a:p>
      </dgm:t>
    </dgm:pt>
    <dgm:pt modelId="{219AAE4A-B1DE-422C-BE83-228F5CD73615}" type="parTrans" cxnId="{61B2C891-E513-408A-A2B7-12EC7775E098}">
      <dgm:prSet/>
      <dgm:spPr/>
      <dgm:t>
        <a:bodyPr/>
        <a:lstStyle/>
        <a:p>
          <a:endParaRPr lang="en-GB"/>
        </a:p>
      </dgm:t>
    </dgm:pt>
    <dgm:pt modelId="{5E9EBCBE-25E7-458F-A2FB-6438B587F579}" type="sibTrans" cxnId="{61B2C891-E513-408A-A2B7-12EC7775E098}">
      <dgm:prSet/>
      <dgm:spPr/>
      <dgm:t>
        <a:bodyPr/>
        <a:lstStyle/>
        <a:p>
          <a:endParaRPr lang="en-GB"/>
        </a:p>
      </dgm:t>
    </dgm:pt>
    <dgm:pt modelId="{27B38CAE-E38D-4EAD-B795-BD48550D8C1E}" type="pres">
      <dgm:prSet presAssocID="{EB7822A0-868E-4676-85E6-28B738AE60AB}" presName="Name0" presStyleCnt="0">
        <dgm:presLayoutVars>
          <dgm:dir/>
          <dgm:animLvl val="lvl"/>
          <dgm:resizeHandles val="exact"/>
        </dgm:presLayoutVars>
      </dgm:prSet>
      <dgm:spPr/>
    </dgm:pt>
    <dgm:pt modelId="{688A7F95-6E8F-4A38-A1E7-84A83C81AB3F}" type="pres">
      <dgm:prSet presAssocID="{4C9B056B-6053-4A03-B127-8E5FD5FCB39C}" presName="linNode" presStyleCnt="0"/>
      <dgm:spPr/>
    </dgm:pt>
    <dgm:pt modelId="{602584FF-52C7-4340-BF20-AEB5B412476A}" type="pres">
      <dgm:prSet presAssocID="{4C9B056B-6053-4A03-B127-8E5FD5FCB39C}" presName="parentText" presStyleLbl="node1" presStyleIdx="0" presStyleCnt="1" custLinFactNeighborY="-275">
        <dgm:presLayoutVars>
          <dgm:chMax val="1"/>
          <dgm:bulletEnabled val="1"/>
        </dgm:presLayoutVars>
      </dgm:prSet>
      <dgm:spPr/>
    </dgm:pt>
    <dgm:pt modelId="{B34BF459-BF8D-402D-B926-A402511A5ACF}" type="pres">
      <dgm:prSet presAssocID="{4C9B056B-6053-4A03-B127-8E5FD5FCB39C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4A03034-5E04-4521-824F-424AC3DC2B0A}" srcId="{4C9B056B-6053-4A03-B127-8E5FD5FCB39C}" destId="{5571D679-C2A7-4BFD-ACA1-FC6A3FBEAA2D}" srcOrd="0" destOrd="0" parTransId="{DB2A0434-14B4-4593-A861-0F00E406BAB1}" sibTransId="{3009C471-6B9E-4B0B-A45D-466C3B264C93}"/>
    <dgm:cxn modelId="{6E43A178-52B0-4C6F-B438-8B2E42691421}" type="presOf" srcId="{EB7822A0-868E-4676-85E6-28B738AE60AB}" destId="{27B38CAE-E38D-4EAD-B795-BD48550D8C1E}" srcOrd="0" destOrd="0" presId="urn:microsoft.com/office/officeart/2005/8/layout/vList5"/>
    <dgm:cxn modelId="{8F44CE58-BC6B-4B56-9792-4C67B3EDFF14}" type="presOf" srcId="{462686ED-321A-45A1-80ED-F646B17A727A}" destId="{B34BF459-BF8D-402D-B926-A402511A5ACF}" srcOrd="0" destOrd="2" presId="urn:microsoft.com/office/officeart/2005/8/layout/vList5"/>
    <dgm:cxn modelId="{61B2C891-E513-408A-A2B7-12EC7775E098}" srcId="{4C9B056B-6053-4A03-B127-8E5FD5FCB39C}" destId="{462686ED-321A-45A1-80ED-F646B17A727A}" srcOrd="2" destOrd="0" parTransId="{219AAE4A-B1DE-422C-BE83-228F5CD73615}" sibTransId="{5E9EBCBE-25E7-458F-A2FB-6438B587F579}"/>
    <dgm:cxn modelId="{B69A1F98-D536-4797-A9A8-45E038652881}" type="presOf" srcId="{158E6ED5-ECD8-48FB-8DBA-627E4EB5DE65}" destId="{B34BF459-BF8D-402D-B926-A402511A5ACF}" srcOrd="0" destOrd="1" presId="urn:microsoft.com/office/officeart/2005/8/layout/vList5"/>
    <dgm:cxn modelId="{385A999C-3B02-443D-8FFD-0CCB7CB10995}" srcId="{4C9B056B-6053-4A03-B127-8E5FD5FCB39C}" destId="{158E6ED5-ECD8-48FB-8DBA-627E4EB5DE65}" srcOrd="1" destOrd="0" parTransId="{3A16897B-D617-49BB-A70D-E2D73960AD82}" sibTransId="{F0D785FD-D83B-4046-AEB0-38CD700112CC}"/>
    <dgm:cxn modelId="{E56FC59E-68B1-4097-8AA4-F4DF8A3DED32}" type="presOf" srcId="{4C9B056B-6053-4A03-B127-8E5FD5FCB39C}" destId="{602584FF-52C7-4340-BF20-AEB5B412476A}" srcOrd="0" destOrd="0" presId="urn:microsoft.com/office/officeart/2005/8/layout/vList5"/>
    <dgm:cxn modelId="{55CA9FF9-EB05-447B-9C62-8F82AE484350}" type="presOf" srcId="{5571D679-C2A7-4BFD-ACA1-FC6A3FBEAA2D}" destId="{B34BF459-BF8D-402D-B926-A402511A5ACF}" srcOrd="0" destOrd="0" presId="urn:microsoft.com/office/officeart/2005/8/layout/vList5"/>
    <dgm:cxn modelId="{063B5EFF-2515-4222-8A87-F7F40A40D436}" srcId="{EB7822A0-868E-4676-85E6-28B738AE60AB}" destId="{4C9B056B-6053-4A03-B127-8E5FD5FCB39C}" srcOrd="0" destOrd="0" parTransId="{C2BAF355-5D33-4242-8682-CE95C2C006A2}" sibTransId="{9489CDF1-FA92-48DA-BB55-9BDAD8A22814}"/>
    <dgm:cxn modelId="{3F63BE7E-E766-4BF7-A1C7-D7C70F59BE16}" type="presParOf" srcId="{27B38CAE-E38D-4EAD-B795-BD48550D8C1E}" destId="{688A7F95-6E8F-4A38-A1E7-84A83C81AB3F}" srcOrd="0" destOrd="0" presId="urn:microsoft.com/office/officeart/2005/8/layout/vList5"/>
    <dgm:cxn modelId="{1720296A-56CB-431A-ACBE-8AFC0EBA4F64}" type="presParOf" srcId="{688A7F95-6E8F-4A38-A1E7-84A83C81AB3F}" destId="{602584FF-52C7-4340-BF20-AEB5B412476A}" srcOrd="0" destOrd="0" presId="urn:microsoft.com/office/officeart/2005/8/layout/vList5"/>
    <dgm:cxn modelId="{2FD78701-6B99-4248-B709-4768CD3E82DC}" type="presParOf" srcId="{688A7F95-6E8F-4A38-A1E7-84A83C81AB3F}" destId="{B34BF459-BF8D-402D-B926-A402511A5AC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B7822A0-868E-4676-85E6-28B738AE60AB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C9B056B-6053-4A03-B127-8E5FD5FCB39C}">
      <dgm:prSet custT="1"/>
      <dgm:spPr/>
      <dgm:t>
        <a:bodyPr/>
        <a:lstStyle/>
        <a:p>
          <a:r>
            <a:rPr lang="de-DE" sz="2500" b="1" i="0" kern="1200" baseline="0" dirty="0">
              <a:solidFill>
                <a:srgbClr val="000000"/>
              </a:solidFill>
              <a:latin typeface="Calibri" panose="020F0502020204030204"/>
              <a:ea typeface="+mn-ea"/>
              <a:cs typeface="+mn-cs"/>
            </a:rPr>
            <a:t>Com-mercial Procedure Reform</a:t>
          </a:r>
          <a:endParaRPr lang="en-GB" sz="2500" b="1" i="0" kern="1200" baseline="0" dirty="0">
            <a:solidFill>
              <a:srgbClr val="000000"/>
            </a:solidFill>
            <a:latin typeface="Calibri" panose="020F0502020204030204"/>
            <a:ea typeface="+mn-ea"/>
            <a:cs typeface="+mn-cs"/>
          </a:endParaRPr>
        </a:p>
      </dgm:t>
    </dgm:pt>
    <dgm:pt modelId="{C2BAF355-5D33-4242-8682-CE95C2C006A2}" type="parTrans" cxnId="{063B5EFF-2515-4222-8A87-F7F40A40D436}">
      <dgm:prSet/>
      <dgm:spPr/>
      <dgm:t>
        <a:bodyPr/>
        <a:lstStyle/>
        <a:p>
          <a:endParaRPr lang="en-GB"/>
        </a:p>
      </dgm:t>
    </dgm:pt>
    <dgm:pt modelId="{9489CDF1-FA92-48DA-BB55-9BDAD8A22814}" type="sibTrans" cxnId="{063B5EFF-2515-4222-8A87-F7F40A40D436}">
      <dgm:prSet/>
      <dgm:spPr/>
      <dgm:t>
        <a:bodyPr/>
        <a:lstStyle/>
        <a:p>
          <a:endParaRPr lang="en-GB"/>
        </a:p>
      </dgm:t>
    </dgm:pt>
    <dgm:pt modelId="{5571D679-C2A7-4BFD-ACA1-FC6A3FBEAA2D}">
      <dgm:prSet/>
      <dgm:spPr/>
      <dgm:t>
        <a:bodyPr/>
        <a:lstStyle/>
        <a:p>
          <a:r>
            <a:rPr lang="de-DE" dirty="0"/>
            <a:t>Commercial Court Law</a:t>
          </a:r>
          <a:endParaRPr lang="en-GB" dirty="0"/>
        </a:p>
      </dgm:t>
    </dgm:pt>
    <dgm:pt modelId="{DB2A0434-14B4-4593-A861-0F00E406BAB1}" type="parTrans" cxnId="{94A03034-5E04-4521-824F-424AC3DC2B0A}">
      <dgm:prSet/>
      <dgm:spPr/>
      <dgm:t>
        <a:bodyPr/>
        <a:lstStyle/>
        <a:p>
          <a:endParaRPr lang="en-GB"/>
        </a:p>
      </dgm:t>
    </dgm:pt>
    <dgm:pt modelId="{3009C471-6B9E-4B0B-A45D-466C3B264C93}" type="sibTrans" cxnId="{94A03034-5E04-4521-824F-424AC3DC2B0A}">
      <dgm:prSet/>
      <dgm:spPr/>
      <dgm:t>
        <a:bodyPr/>
        <a:lstStyle/>
        <a:p>
          <a:endParaRPr lang="en-GB"/>
        </a:p>
      </dgm:t>
    </dgm:pt>
    <dgm:pt modelId="{158E6ED5-ECD8-48FB-8DBA-627E4EB5DE65}">
      <dgm:prSet/>
      <dgm:spPr/>
      <dgm:t>
        <a:bodyPr/>
        <a:lstStyle/>
        <a:p>
          <a:r>
            <a:rPr lang="de-DE" dirty="0"/>
            <a:t>Court Fees Law</a:t>
          </a:r>
          <a:endParaRPr lang="en-GB" dirty="0"/>
        </a:p>
      </dgm:t>
    </dgm:pt>
    <dgm:pt modelId="{3A16897B-D617-49BB-A70D-E2D73960AD82}" type="parTrans" cxnId="{385A999C-3B02-443D-8FFD-0CCB7CB10995}">
      <dgm:prSet/>
      <dgm:spPr/>
      <dgm:t>
        <a:bodyPr/>
        <a:lstStyle/>
        <a:p>
          <a:endParaRPr lang="en-GB"/>
        </a:p>
      </dgm:t>
    </dgm:pt>
    <dgm:pt modelId="{F0D785FD-D83B-4046-AEB0-38CD700112CC}" type="sibTrans" cxnId="{385A999C-3B02-443D-8FFD-0CCB7CB10995}">
      <dgm:prSet/>
      <dgm:spPr/>
      <dgm:t>
        <a:bodyPr/>
        <a:lstStyle/>
        <a:p>
          <a:endParaRPr lang="en-GB"/>
        </a:p>
      </dgm:t>
    </dgm:pt>
    <dgm:pt modelId="{27B38CAE-E38D-4EAD-B795-BD48550D8C1E}" type="pres">
      <dgm:prSet presAssocID="{EB7822A0-868E-4676-85E6-28B738AE60AB}" presName="Name0" presStyleCnt="0">
        <dgm:presLayoutVars>
          <dgm:dir/>
          <dgm:animLvl val="lvl"/>
          <dgm:resizeHandles val="exact"/>
        </dgm:presLayoutVars>
      </dgm:prSet>
      <dgm:spPr/>
    </dgm:pt>
    <dgm:pt modelId="{688A7F95-6E8F-4A38-A1E7-84A83C81AB3F}" type="pres">
      <dgm:prSet presAssocID="{4C9B056B-6053-4A03-B127-8E5FD5FCB39C}" presName="linNode" presStyleCnt="0"/>
      <dgm:spPr/>
    </dgm:pt>
    <dgm:pt modelId="{602584FF-52C7-4340-BF20-AEB5B412476A}" type="pres">
      <dgm:prSet presAssocID="{4C9B056B-6053-4A03-B127-8E5FD5FCB39C}" presName="parentText" presStyleLbl="node1" presStyleIdx="0" presStyleCnt="1" custScaleX="153588">
        <dgm:presLayoutVars>
          <dgm:chMax val="1"/>
          <dgm:bulletEnabled val="1"/>
        </dgm:presLayoutVars>
      </dgm:prSet>
      <dgm:spPr/>
    </dgm:pt>
    <dgm:pt modelId="{B34BF459-BF8D-402D-B926-A402511A5ACF}" type="pres">
      <dgm:prSet presAssocID="{4C9B056B-6053-4A03-B127-8E5FD5FCB39C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4A03034-5E04-4521-824F-424AC3DC2B0A}" srcId="{4C9B056B-6053-4A03-B127-8E5FD5FCB39C}" destId="{5571D679-C2A7-4BFD-ACA1-FC6A3FBEAA2D}" srcOrd="0" destOrd="0" parTransId="{DB2A0434-14B4-4593-A861-0F00E406BAB1}" sibTransId="{3009C471-6B9E-4B0B-A45D-466C3B264C93}"/>
    <dgm:cxn modelId="{6E43A178-52B0-4C6F-B438-8B2E42691421}" type="presOf" srcId="{EB7822A0-868E-4676-85E6-28B738AE60AB}" destId="{27B38CAE-E38D-4EAD-B795-BD48550D8C1E}" srcOrd="0" destOrd="0" presId="urn:microsoft.com/office/officeart/2005/8/layout/vList5"/>
    <dgm:cxn modelId="{B69A1F98-D536-4797-A9A8-45E038652881}" type="presOf" srcId="{158E6ED5-ECD8-48FB-8DBA-627E4EB5DE65}" destId="{B34BF459-BF8D-402D-B926-A402511A5ACF}" srcOrd="0" destOrd="1" presId="urn:microsoft.com/office/officeart/2005/8/layout/vList5"/>
    <dgm:cxn modelId="{385A999C-3B02-443D-8FFD-0CCB7CB10995}" srcId="{4C9B056B-6053-4A03-B127-8E5FD5FCB39C}" destId="{158E6ED5-ECD8-48FB-8DBA-627E4EB5DE65}" srcOrd="1" destOrd="0" parTransId="{3A16897B-D617-49BB-A70D-E2D73960AD82}" sibTransId="{F0D785FD-D83B-4046-AEB0-38CD700112CC}"/>
    <dgm:cxn modelId="{E56FC59E-68B1-4097-8AA4-F4DF8A3DED32}" type="presOf" srcId="{4C9B056B-6053-4A03-B127-8E5FD5FCB39C}" destId="{602584FF-52C7-4340-BF20-AEB5B412476A}" srcOrd="0" destOrd="0" presId="urn:microsoft.com/office/officeart/2005/8/layout/vList5"/>
    <dgm:cxn modelId="{55CA9FF9-EB05-447B-9C62-8F82AE484350}" type="presOf" srcId="{5571D679-C2A7-4BFD-ACA1-FC6A3FBEAA2D}" destId="{B34BF459-BF8D-402D-B926-A402511A5ACF}" srcOrd="0" destOrd="0" presId="urn:microsoft.com/office/officeart/2005/8/layout/vList5"/>
    <dgm:cxn modelId="{063B5EFF-2515-4222-8A87-F7F40A40D436}" srcId="{EB7822A0-868E-4676-85E6-28B738AE60AB}" destId="{4C9B056B-6053-4A03-B127-8E5FD5FCB39C}" srcOrd="0" destOrd="0" parTransId="{C2BAF355-5D33-4242-8682-CE95C2C006A2}" sibTransId="{9489CDF1-FA92-48DA-BB55-9BDAD8A22814}"/>
    <dgm:cxn modelId="{3F63BE7E-E766-4BF7-A1C7-D7C70F59BE16}" type="presParOf" srcId="{27B38CAE-E38D-4EAD-B795-BD48550D8C1E}" destId="{688A7F95-6E8F-4A38-A1E7-84A83C81AB3F}" srcOrd="0" destOrd="0" presId="urn:microsoft.com/office/officeart/2005/8/layout/vList5"/>
    <dgm:cxn modelId="{1720296A-56CB-431A-ACBE-8AFC0EBA4F64}" type="presParOf" srcId="{688A7F95-6E8F-4A38-A1E7-84A83C81AB3F}" destId="{602584FF-52C7-4340-BF20-AEB5B412476A}" srcOrd="0" destOrd="0" presId="urn:microsoft.com/office/officeart/2005/8/layout/vList5"/>
    <dgm:cxn modelId="{2FD78701-6B99-4248-B709-4768CD3E82DC}" type="presParOf" srcId="{688A7F95-6E8F-4A38-A1E7-84A83C81AB3F}" destId="{B34BF459-BF8D-402D-B926-A402511A5AC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B7822A0-868E-4676-85E6-28B738AE60AB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C9B056B-6053-4A03-B127-8E5FD5FCB39C}">
      <dgm:prSet custT="1"/>
      <dgm:spPr/>
      <dgm:t>
        <a:bodyPr/>
        <a:lstStyle/>
        <a:p>
          <a:r>
            <a:rPr lang="de-DE" sz="2500" b="1" i="0" kern="1200" baseline="0" dirty="0">
              <a:solidFill>
                <a:srgbClr val="000000"/>
              </a:solidFill>
              <a:latin typeface="Calibri" panose="020F0502020204030204"/>
              <a:ea typeface="+mn-ea"/>
              <a:cs typeface="+mn-cs"/>
            </a:rPr>
            <a:t>Digital Revo-lution</a:t>
          </a:r>
          <a:endParaRPr lang="en-GB" sz="2500" b="1" i="0" kern="1200" baseline="0" dirty="0">
            <a:solidFill>
              <a:srgbClr val="000000"/>
            </a:solidFill>
            <a:latin typeface="Calibri" panose="020F0502020204030204"/>
            <a:ea typeface="+mn-ea"/>
            <a:cs typeface="+mn-cs"/>
          </a:endParaRPr>
        </a:p>
      </dgm:t>
    </dgm:pt>
    <dgm:pt modelId="{C2BAF355-5D33-4242-8682-CE95C2C006A2}" type="parTrans" cxnId="{063B5EFF-2515-4222-8A87-F7F40A40D436}">
      <dgm:prSet/>
      <dgm:spPr/>
      <dgm:t>
        <a:bodyPr/>
        <a:lstStyle/>
        <a:p>
          <a:endParaRPr lang="en-GB"/>
        </a:p>
      </dgm:t>
    </dgm:pt>
    <dgm:pt modelId="{9489CDF1-FA92-48DA-BB55-9BDAD8A22814}" type="sibTrans" cxnId="{063B5EFF-2515-4222-8A87-F7F40A40D436}">
      <dgm:prSet/>
      <dgm:spPr/>
      <dgm:t>
        <a:bodyPr/>
        <a:lstStyle/>
        <a:p>
          <a:endParaRPr lang="en-GB"/>
        </a:p>
      </dgm:t>
    </dgm:pt>
    <dgm:pt modelId="{5571D679-C2A7-4BFD-ACA1-FC6A3FBEAA2D}">
      <dgm:prSet/>
      <dgm:spPr/>
      <dgm:t>
        <a:bodyPr/>
        <a:lstStyle/>
        <a:p>
          <a:r>
            <a:rPr lang="de-DE" dirty="0"/>
            <a:t>NAJIZ elec-tronic services</a:t>
          </a:r>
          <a:endParaRPr lang="en-GB" dirty="0"/>
        </a:p>
      </dgm:t>
    </dgm:pt>
    <dgm:pt modelId="{DB2A0434-14B4-4593-A861-0F00E406BAB1}" type="parTrans" cxnId="{94A03034-5E04-4521-824F-424AC3DC2B0A}">
      <dgm:prSet/>
      <dgm:spPr/>
      <dgm:t>
        <a:bodyPr/>
        <a:lstStyle/>
        <a:p>
          <a:endParaRPr lang="en-GB"/>
        </a:p>
      </dgm:t>
    </dgm:pt>
    <dgm:pt modelId="{3009C471-6B9E-4B0B-A45D-466C3B264C93}" type="sibTrans" cxnId="{94A03034-5E04-4521-824F-424AC3DC2B0A}">
      <dgm:prSet/>
      <dgm:spPr/>
      <dgm:t>
        <a:bodyPr/>
        <a:lstStyle/>
        <a:p>
          <a:endParaRPr lang="en-GB"/>
        </a:p>
      </dgm:t>
    </dgm:pt>
    <dgm:pt modelId="{158E6ED5-ECD8-48FB-8DBA-627E4EB5DE65}">
      <dgm:prSet/>
      <dgm:spPr/>
      <dgm:t>
        <a:bodyPr/>
        <a:lstStyle/>
        <a:p>
          <a:r>
            <a:rPr lang="de-DE" dirty="0"/>
            <a:t>Video</a:t>
          </a:r>
          <a:endParaRPr lang="en-GB" dirty="0"/>
        </a:p>
      </dgm:t>
    </dgm:pt>
    <dgm:pt modelId="{3A16897B-D617-49BB-A70D-E2D73960AD82}" type="parTrans" cxnId="{385A999C-3B02-443D-8FFD-0CCB7CB10995}">
      <dgm:prSet/>
      <dgm:spPr/>
      <dgm:t>
        <a:bodyPr/>
        <a:lstStyle/>
        <a:p>
          <a:endParaRPr lang="en-GB"/>
        </a:p>
      </dgm:t>
    </dgm:pt>
    <dgm:pt modelId="{F0D785FD-D83B-4046-AEB0-38CD700112CC}" type="sibTrans" cxnId="{385A999C-3B02-443D-8FFD-0CCB7CB10995}">
      <dgm:prSet/>
      <dgm:spPr/>
      <dgm:t>
        <a:bodyPr/>
        <a:lstStyle/>
        <a:p>
          <a:endParaRPr lang="en-GB"/>
        </a:p>
      </dgm:t>
    </dgm:pt>
    <dgm:pt modelId="{121CC56D-0935-4382-874C-788754C05FA8}">
      <dgm:prSet/>
      <dgm:spPr/>
      <dgm:t>
        <a:bodyPr/>
        <a:lstStyle/>
        <a:p>
          <a:r>
            <a:rPr lang="en-US" dirty="0"/>
            <a:t>Law of Evidence</a:t>
          </a:r>
          <a:endParaRPr lang="en-GB" dirty="0"/>
        </a:p>
      </dgm:t>
    </dgm:pt>
    <dgm:pt modelId="{9EA44EFF-CC26-4CCF-93A9-24745F633619}" type="parTrans" cxnId="{1F7F4136-E99B-4F4E-965F-4D3B461A8B72}">
      <dgm:prSet/>
      <dgm:spPr/>
      <dgm:t>
        <a:bodyPr/>
        <a:lstStyle/>
        <a:p>
          <a:endParaRPr lang="en-GB"/>
        </a:p>
      </dgm:t>
    </dgm:pt>
    <dgm:pt modelId="{50279475-1ECB-4727-B1A8-AFE0BF3181C2}" type="sibTrans" cxnId="{1F7F4136-E99B-4F4E-965F-4D3B461A8B72}">
      <dgm:prSet/>
      <dgm:spPr/>
      <dgm:t>
        <a:bodyPr/>
        <a:lstStyle/>
        <a:p>
          <a:endParaRPr lang="en-GB"/>
        </a:p>
      </dgm:t>
    </dgm:pt>
    <dgm:pt modelId="{27B38CAE-E38D-4EAD-B795-BD48550D8C1E}" type="pres">
      <dgm:prSet presAssocID="{EB7822A0-868E-4676-85E6-28B738AE60AB}" presName="Name0" presStyleCnt="0">
        <dgm:presLayoutVars>
          <dgm:dir/>
          <dgm:animLvl val="lvl"/>
          <dgm:resizeHandles val="exact"/>
        </dgm:presLayoutVars>
      </dgm:prSet>
      <dgm:spPr/>
    </dgm:pt>
    <dgm:pt modelId="{688A7F95-6E8F-4A38-A1E7-84A83C81AB3F}" type="pres">
      <dgm:prSet presAssocID="{4C9B056B-6053-4A03-B127-8E5FD5FCB39C}" presName="linNode" presStyleCnt="0"/>
      <dgm:spPr/>
    </dgm:pt>
    <dgm:pt modelId="{602584FF-52C7-4340-BF20-AEB5B412476A}" type="pres">
      <dgm:prSet presAssocID="{4C9B056B-6053-4A03-B127-8E5FD5FCB39C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B34BF459-BF8D-402D-B926-A402511A5ACF}" type="pres">
      <dgm:prSet presAssocID="{4C9B056B-6053-4A03-B127-8E5FD5FCB39C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4A03034-5E04-4521-824F-424AC3DC2B0A}" srcId="{4C9B056B-6053-4A03-B127-8E5FD5FCB39C}" destId="{5571D679-C2A7-4BFD-ACA1-FC6A3FBEAA2D}" srcOrd="0" destOrd="0" parTransId="{DB2A0434-14B4-4593-A861-0F00E406BAB1}" sibTransId="{3009C471-6B9E-4B0B-A45D-466C3B264C93}"/>
    <dgm:cxn modelId="{1F7F4136-E99B-4F4E-965F-4D3B461A8B72}" srcId="{4C9B056B-6053-4A03-B127-8E5FD5FCB39C}" destId="{121CC56D-0935-4382-874C-788754C05FA8}" srcOrd="2" destOrd="0" parTransId="{9EA44EFF-CC26-4CCF-93A9-24745F633619}" sibTransId="{50279475-1ECB-4727-B1A8-AFE0BF3181C2}"/>
    <dgm:cxn modelId="{6E43A178-52B0-4C6F-B438-8B2E42691421}" type="presOf" srcId="{EB7822A0-868E-4676-85E6-28B738AE60AB}" destId="{27B38CAE-E38D-4EAD-B795-BD48550D8C1E}" srcOrd="0" destOrd="0" presId="urn:microsoft.com/office/officeart/2005/8/layout/vList5"/>
    <dgm:cxn modelId="{B69A1F98-D536-4797-A9A8-45E038652881}" type="presOf" srcId="{158E6ED5-ECD8-48FB-8DBA-627E4EB5DE65}" destId="{B34BF459-BF8D-402D-B926-A402511A5ACF}" srcOrd="0" destOrd="1" presId="urn:microsoft.com/office/officeart/2005/8/layout/vList5"/>
    <dgm:cxn modelId="{385A999C-3B02-443D-8FFD-0CCB7CB10995}" srcId="{4C9B056B-6053-4A03-B127-8E5FD5FCB39C}" destId="{158E6ED5-ECD8-48FB-8DBA-627E4EB5DE65}" srcOrd="1" destOrd="0" parTransId="{3A16897B-D617-49BB-A70D-E2D73960AD82}" sibTransId="{F0D785FD-D83B-4046-AEB0-38CD700112CC}"/>
    <dgm:cxn modelId="{E56FC59E-68B1-4097-8AA4-F4DF8A3DED32}" type="presOf" srcId="{4C9B056B-6053-4A03-B127-8E5FD5FCB39C}" destId="{602584FF-52C7-4340-BF20-AEB5B412476A}" srcOrd="0" destOrd="0" presId="urn:microsoft.com/office/officeart/2005/8/layout/vList5"/>
    <dgm:cxn modelId="{91EB8FE1-586D-480E-968A-610A63E47710}" type="presOf" srcId="{121CC56D-0935-4382-874C-788754C05FA8}" destId="{B34BF459-BF8D-402D-B926-A402511A5ACF}" srcOrd="0" destOrd="2" presId="urn:microsoft.com/office/officeart/2005/8/layout/vList5"/>
    <dgm:cxn modelId="{55CA9FF9-EB05-447B-9C62-8F82AE484350}" type="presOf" srcId="{5571D679-C2A7-4BFD-ACA1-FC6A3FBEAA2D}" destId="{B34BF459-BF8D-402D-B926-A402511A5ACF}" srcOrd="0" destOrd="0" presId="urn:microsoft.com/office/officeart/2005/8/layout/vList5"/>
    <dgm:cxn modelId="{063B5EFF-2515-4222-8A87-F7F40A40D436}" srcId="{EB7822A0-868E-4676-85E6-28B738AE60AB}" destId="{4C9B056B-6053-4A03-B127-8E5FD5FCB39C}" srcOrd="0" destOrd="0" parTransId="{C2BAF355-5D33-4242-8682-CE95C2C006A2}" sibTransId="{9489CDF1-FA92-48DA-BB55-9BDAD8A22814}"/>
    <dgm:cxn modelId="{3F63BE7E-E766-4BF7-A1C7-D7C70F59BE16}" type="presParOf" srcId="{27B38CAE-E38D-4EAD-B795-BD48550D8C1E}" destId="{688A7F95-6E8F-4A38-A1E7-84A83C81AB3F}" srcOrd="0" destOrd="0" presId="urn:microsoft.com/office/officeart/2005/8/layout/vList5"/>
    <dgm:cxn modelId="{1720296A-56CB-431A-ACBE-8AFC0EBA4F64}" type="presParOf" srcId="{688A7F95-6E8F-4A38-A1E7-84A83C81AB3F}" destId="{602584FF-52C7-4340-BF20-AEB5B412476A}" srcOrd="0" destOrd="0" presId="urn:microsoft.com/office/officeart/2005/8/layout/vList5"/>
    <dgm:cxn modelId="{2FD78701-6B99-4248-B709-4768CD3E82DC}" type="presParOf" srcId="{688A7F95-6E8F-4A38-A1E7-84A83C81AB3F}" destId="{B34BF459-BF8D-402D-B926-A402511A5AC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B7822A0-868E-4676-85E6-28B738AE60AB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C9B056B-6053-4A03-B127-8E5FD5FCB39C}">
      <dgm:prSet custT="1"/>
      <dgm:spPr/>
      <dgm:t>
        <a:bodyPr/>
        <a:lstStyle/>
        <a:p>
          <a:r>
            <a:rPr lang="de-DE" sz="2500" b="1" i="0" kern="1200" baseline="0" dirty="0">
              <a:solidFill>
                <a:srgbClr val="000000"/>
              </a:solidFill>
              <a:latin typeface="Calibri" panose="020F0502020204030204"/>
              <a:ea typeface="+mn-ea"/>
              <a:cs typeface="+mn-cs"/>
            </a:rPr>
            <a:t>Codifi-cation, Interna-tional-ization</a:t>
          </a:r>
          <a:endParaRPr lang="en-GB" sz="2500" b="1" i="0" kern="1200" baseline="0" dirty="0">
            <a:solidFill>
              <a:srgbClr val="000000"/>
            </a:solidFill>
            <a:latin typeface="Calibri" panose="020F0502020204030204"/>
            <a:ea typeface="+mn-ea"/>
            <a:cs typeface="+mn-cs"/>
          </a:endParaRPr>
        </a:p>
      </dgm:t>
    </dgm:pt>
    <dgm:pt modelId="{C2BAF355-5D33-4242-8682-CE95C2C006A2}" type="parTrans" cxnId="{063B5EFF-2515-4222-8A87-F7F40A40D436}">
      <dgm:prSet/>
      <dgm:spPr/>
      <dgm:t>
        <a:bodyPr/>
        <a:lstStyle/>
        <a:p>
          <a:endParaRPr lang="en-GB"/>
        </a:p>
      </dgm:t>
    </dgm:pt>
    <dgm:pt modelId="{9489CDF1-FA92-48DA-BB55-9BDAD8A22814}" type="sibTrans" cxnId="{063B5EFF-2515-4222-8A87-F7F40A40D436}">
      <dgm:prSet/>
      <dgm:spPr/>
      <dgm:t>
        <a:bodyPr/>
        <a:lstStyle/>
        <a:p>
          <a:endParaRPr lang="en-GB"/>
        </a:p>
      </dgm:t>
    </dgm:pt>
    <dgm:pt modelId="{5571D679-C2A7-4BFD-ACA1-FC6A3FBEAA2D}">
      <dgm:prSet/>
      <dgm:spPr/>
      <dgm:t>
        <a:bodyPr/>
        <a:lstStyle/>
        <a:p>
          <a:r>
            <a:rPr lang="de-DE" dirty="0"/>
            <a:t>English common law in NEOM, SEZs</a:t>
          </a:r>
          <a:endParaRPr lang="en-GB" dirty="0"/>
        </a:p>
      </dgm:t>
    </dgm:pt>
    <dgm:pt modelId="{DB2A0434-14B4-4593-A861-0F00E406BAB1}" type="parTrans" cxnId="{94A03034-5E04-4521-824F-424AC3DC2B0A}">
      <dgm:prSet/>
      <dgm:spPr/>
      <dgm:t>
        <a:bodyPr/>
        <a:lstStyle/>
        <a:p>
          <a:endParaRPr lang="en-GB"/>
        </a:p>
      </dgm:t>
    </dgm:pt>
    <dgm:pt modelId="{3009C471-6B9E-4B0B-A45D-466C3B264C93}" type="sibTrans" cxnId="{94A03034-5E04-4521-824F-424AC3DC2B0A}">
      <dgm:prSet/>
      <dgm:spPr/>
      <dgm:t>
        <a:bodyPr/>
        <a:lstStyle/>
        <a:p>
          <a:endParaRPr lang="en-GB"/>
        </a:p>
      </dgm:t>
    </dgm:pt>
    <dgm:pt modelId="{705412B8-F0AE-41E0-AC8B-5CD818A634FC}">
      <dgm:prSet/>
      <dgm:spPr/>
      <dgm:t>
        <a:bodyPr/>
        <a:lstStyle/>
        <a:p>
          <a:r>
            <a:rPr lang="en-US" dirty="0"/>
            <a:t>Civil code</a:t>
          </a:r>
          <a:endParaRPr lang="en-GB" dirty="0"/>
        </a:p>
      </dgm:t>
    </dgm:pt>
    <dgm:pt modelId="{86A0AF9B-01F7-4AE3-871D-41C9529866EA}" type="parTrans" cxnId="{D9E9C135-9C75-4B10-B0EC-4119CE2DBFF8}">
      <dgm:prSet/>
      <dgm:spPr/>
      <dgm:t>
        <a:bodyPr/>
        <a:lstStyle/>
        <a:p>
          <a:endParaRPr lang="en-GB"/>
        </a:p>
      </dgm:t>
    </dgm:pt>
    <dgm:pt modelId="{66056EAC-2202-4531-BA56-94DD8EEEF063}" type="sibTrans" cxnId="{D9E9C135-9C75-4B10-B0EC-4119CE2DBFF8}">
      <dgm:prSet/>
      <dgm:spPr/>
      <dgm:t>
        <a:bodyPr/>
        <a:lstStyle/>
        <a:p>
          <a:endParaRPr lang="en-GB"/>
        </a:p>
      </dgm:t>
    </dgm:pt>
    <dgm:pt modelId="{78B4C492-1122-4E13-A8B9-722145F587B7}">
      <dgm:prSet/>
      <dgm:spPr/>
      <dgm:t>
        <a:bodyPr/>
        <a:lstStyle/>
        <a:p>
          <a:r>
            <a:rPr lang="en-US" dirty="0"/>
            <a:t>Criminal code</a:t>
          </a:r>
          <a:endParaRPr lang="en-GB" dirty="0"/>
        </a:p>
      </dgm:t>
    </dgm:pt>
    <dgm:pt modelId="{4DDD0753-6BB9-4405-8FD8-DC79796AD412}" type="parTrans" cxnId="{A1C95E82-66F5-45E7-84E4-06FD5E6C69E5}">
      <dgm:prSet/>
      <dgm:spPr/>
      <dgm:t>
        <a:bodyPr/>
        <a:lstStyle/>
        <a:p>
          <a:endParaRPr lang="en-GB"/>
        </a:p>
      </dgm:t>
    </dgm:pt>
    <dgm:pt modelId="{B4169A3B-C5C0-4452-AC35-C07BA8611917}" type="sibTrans" cxnId="{A1C95E82-66F5-45E7-84E4-06FD5E6C69E5}">
      <dgm:prSet/>
      <dgm:spPr/>
      <dgm:t>
        <a:bodyPr/>
        <a:lstStyle/>
        <a:p>
          <a:endParaRPr lang="en-GB"/>
        </a:p>
      </dgm:t>
    </dgm:pt>
    <dgm:pt modelId="{27B38CAE-E38D-4EAD-B795-BD48550D8C1E}" type="pres">
      <dgm:prSet presAssocID="{EB7822A0-868E-4676-85E6-28B738AE60AB}" presName="Name0" presStyleCnt="0">
        <dgm:presLayoutVars>
          <dgm:dir/>
          <dgm:animLvl val="lvl"/>
          <dgm:resizeHandles val="exact"/>
        </dgm:presLayoutVars>
      </dgm:prSet>
      <dgm:spPr/>
    </dgm:pt>
    <dgm:pt modelId="{688A7F95-6E8F-4A38-A1E7-84A83C81AB3F}" type="pres">
      <dgm:prSet presAssocID="{4C9B056B-6053-4A03-B127-8E5FD5FCB39C}" presName="linNode" presStyleCnt="0"/>
      <dgm:spPr/>
    </dgm:pt>
    <dgm:pt modelId="{602584FF-52C7-4340-BF20-AEB5B412476A}" type="pres">
      <dgm:prSet presAssocID="{4C9B056B-6053-4A03-B127-8E5FD5FCB39C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B34BF459-BF8D-402D-B926-A402511A5ACF}" type="pres">
      <dgm:prSet presAssocID="{4C9B056B-6053-4A03-B127-8E5FD5FCB39C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4A03034-5E04-4521-824F-424AC3DC2B0A}" srcId="{4C9B056B-6053-4A03-B127-8E5FD5FCB39C}" destId="{5571D679-C2A7-4BFD-ACA1-FC6A3FBEAA2D}" srcOrd="2" destOrd="0" parTransId="{DB2A0434-14B4-4593-A861-0F00E406BAB1}" sibTransId="{3009C471-6B9E-4B0B-A45D-466C3B264C93}"/>
    <dgm:cxn modelId="{D9E9C135-9C75-4B10-B0EC-4119CE2DBFF8}" srcId="{4C9B056B-6053-4A03-B127-8E5FD5FCB39C}" destId="{705412B8-F0AE-41E0-AC8B-5CD818A634FC}" srcOrd="0" destOrd="0" parTransId="{86A0AF9B-01F7-4AE3-871D-41C9529866EA}" sibTransId="{66056EAC-2202-4531-BA56-94DD8EEEF063}"/>
    <dgm:cxn modelId="{6E43A178-52B0-4C6F-B438-8B2E42691421}" type="presOf" srcId="{EB7822A0-868E-4676-85E6-28B738AE60AB}" destId="{27B38CAE-E38D-4EAD-B795-BD48550D8C1E}" srcOrd="0" destOrd="0" presId="urn:microsoft.com/office/officeart/2005/8/layout/vList5"/>
    <dgm:cxn modelId="{A1C95E82-66F5-45E7-84E4-06FD5E6C69E5}" srcId="{4C9B056B-6053-4A03-B127-8E5FD5FCB39C}" destId="{78B4C492-1122-4E13-A8B9-722145F587B7}" srcOrd="1" destOrd="0" parTransId="{4DDD0753-6BB9-4405-8FD8-DC79796AD412}" sibTransId="{B4169A3B-C5C0-4452-AC35-C07BA8611917}"/>
    <dgm:cxn modelId="{E56FC59E-68B1-4097-8AA4-F4DF8A3DED32}" type="presOf" srcId="{4C9B056B-6053-4A03-B127-8E5FD5FCB39C}" destId="{602584FF-52C7-4340-BF20-AEB5B412476A}" srcOrd="0" destOrd="0" presId="urn:microsoft.com/office/officeart/2005/8/layout/vList5"/>
    <dgm:cxn modelId="{E1DBACEE-45CB-4DAD-B559-5D843DB541F7}" type="presOf" srcId="{705412B8-F0AE-41E0-AC8B-5CD818A634FC}" destId="{B34BF459-BF8D-402D-B926-A402511A5ACF}" srcOrd="0" destOrd="0" presId="urn:microsoft.com/office/officeart/2005/8/layout/vList5"/>
    <dgm:cxn modelId="{63D4DFEE-984A-4AA6-BEEE-1F43D6770138}" type="presOf" srcId="{78B4C492-1122-4E13-A8B9-722145F587B7}" destId="{B34BF459-BF8D-402D-B926-A402511A5ACF}" srcOrd="0" destOrd="1" presId="urn:microsoft.com/office/officeart/2005/8/layout/vList5"/>
    <dgm:cxn modelId="{55CA9FF9-EB05-447B-9C62-8F82AE484350}" type="presOf" srcId="{5571D679-C2A7-4BFD-ACA1-FC6A3FBEAA2D}" destId="{B34BF459-BF8D-402D-B926-A402511A5ACF}" srcOrd="0" destOrd="2" presId="urn:microsoft.com/office/officeart/2005/8/layout/vList5"/>
    <dgm:cxn modelId="{063B5EFF-2515-4222-8A87-F7F40A40D436}" srcId="{EB7822A0-868E-4676-85E6-28B738AE60AB}" destId="{4C9B056B-6053-4A03-B127-8E5FD5FCB39C}" srcOrd="0" destOrd="0" parTransId="{C2BAF355-5D33-4242-8682-CE95C2C006A2}" sibTransId="{9489CDF1-FA92-48DA-BB55-9BDAD8A22814}"/>
    <dgm:cxn modelId="{3F63BE7E-E766-4BF7-A1C7-D7C70F59BE16}" type="presParOf" srcId="{27B38CAE-E38D-4EAD-B795-BD48550D8C1E}" destId="{688A7F95-6E8F-4A38-A1E7-84A83C81AB3F}" srcOrd="0" destOrd="0" presId="urn:microsoft.com/office/officeart/2005/8/layout/vList5"/>
    <dgm:cxn modelId="{1720296A-56CB-431A-ACBE-8AFC0EBA4F64}" type="presParOf" srcId="{688A7F95-6E8F-4A38-A1E7-84A83C81AB3F}" destId="{602584FF-52C7-4340-BF20-AEB5B412476A}" srcOrd="0" destOrd="0" presId="urn:microsoft.com/office/officeart/2005/8/layout/vList5"/>
    <dgm:cxn modelId="{2FD78701-6B99-4248-B709-4768CD3E82DC}" type="presParOf" srcId="{688A7F95-6E8F-4A38-A1E7-84A83C81AB3F}" destId="{B34BF459-BF8D-402D-B926-A402511A5AC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BF459-BF8D-402D-B926-A402511A5ACF}">
      <dsp:nvSpPr>
        <dsp:cNvPr id="0" name=""/>
        <dsp:cNvSpPr/>
      </dsp:nvSpPr>
      <dsp:spPr>
        <a:xfrm rot="5400000">
          <a:off x="1681767" y="168381"/>
          <a:ext cx="2462887" cy="27418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400" kern="1200" dirty="0"/>
            <a:t>Civil Procedure Law</a:t>
          </a:r>
          <a:endParaRPr lang="en-GB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400" kern="1200" dirty="0"/>
            <a:t>Criminal Procedure Law</a:t>
          </a:r>
          <a:endParaRPr lang="en-GB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400" kern="1200"/>
            <a:t>Judges trained abroad</a:t>
          </a:r>
          <a:endParaRPr lang="en-GB" sz="2400" kern="1200" dirty="0"/>
        </a:p>
      </dsp:txBody>
      <dsp:txXfrm rot="-5400000">
        <a:off x="1542288" y="428088"/>
        <a:ext cx="2621617" cy="2222431"/>
      </dsp:txXfrm>
    </dsp:sp>
    <dsp:sp modelId="{602584FF-52C7-4340-BF20-AEB5B412476A}">
      <dsp:nvSpPr>
        <dsp:cNvPr id="0" name=""/>
        <dsp:cNvSpPr/>
      </dsp:nvSpPr>
      <dsp:spPr>
        <a:xfrm>
          <a:off x="0" y="0"/>
          <a:ext cx="1542288" cy="307860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b="1" i="0" kern="1200" baseline="0" dirty="0">
              <a:solidFill>
                <a:schemeClr val="tx1"/>
              </a:solidFill>
            </a:rPr>
            <a:t>Judicial Reform Program</a:t>
          </a:r>
        </a:p>
      </dsp:txBody>
      <dsp:txXfrm>
        <a:off x="75288" y="75288"/>
        <a:ext cx="1391712" cy="29280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BF459-BF8D-402D-B926-A402511A5ACF}">
      <dsp:nvSpPr>
        <dsp:cNvPr id="0" name=""/>
        <dsp:cNvSpPr/>
      </dsp:nvSpPr>
      <dsp:spPr>
        <a:xfrm rot="5400000">
          <a:off x="1681767" y="168381"/>
          <a:ext cx="2462887" cy="27418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800" kern="1200" dirty="0"/>
            <a:t>Arbitration Law</a:t>
          </a:r>
          <a:endParaRPr lang="en-GB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800" kern="1200" dirty="0"/>
            <a:t>Arbitration Center</a:t>
          </a:r>
          <a:endParaRPr lang="en-GB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800" kern="1200" dirty="0"/>
            <a:t>Mediation</a:t>
          </a:r>
          <a:endParaRPr lang="en-GB" sz="2800" kern="1200" dirty="0"/>
        </a:p>
      </dsp:txBody>
      <dsp:txXfrm rot="-5400000">
        <a:off x="1542288" y="428088"/>
        <a:ext cx="2621617" cy="2222431"/>
      </dsp:txXfrm>
    </dsp:sp>
    <dsp:sp modelId="{602584FF-52C7-4340-BF20-AEB5B412476A}">
      <dsp:nvSpPr>
        <dsp:cNvPr id="0" name=""/>
        <dsp:cNvSpPr/>
      </dsp:nvSpPr>
      <dsp:spPr>
        <a:xfrm>
          <a:off x="0" y="0"/>
          <a:ext cx="1542288" cy="307860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i="0" kern="1200" baseline="0" dirty="0">
              <a:solidFill>
                <a:srgbClr val="000000"/>
              </a:solidFill>
              <a:latin typeface="Calibri" panose="020F0502020204030204"/>
              <a:ea typeface="+mn-ea"/>
              <a:cs typeface="+mn-cs"/>
            </a:rPr>
            <a:t>Arbi-tration Reform</a:t>
          </a:r>
          <a:endParaRPr lang="en-GB" sz="2500" b="1" i="0" kern="1200" baseline="0" dirty="0">
            <a:solidFill>
              <a:srgbClr val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75288" y="75288"/>
        <a:ext cx="1391712" cy="29280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BF459-BF8D-402D-B926-A402511A5ACF}">
      <dsp:nvSpPr>
        <dsp:cNvPr id="0" name=""/>
        <dsp:cNvSpPr/>
      </dsp:nvSpPr>
      <dsp:spPr>
        <a:xfrm rot="5400000">
          <a:off x="1344050" y="327307"/>
          <a:ext cx="2462887" cy="24239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500" kern="1200" dirty="0"/>
            <a:t>Commercial Courts</a:t>
          </a:r>
          <a:endParaRPr lang="en-GB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500" kern="1200" dirty="0"/>
            <a:t>Labour Courts</a:t>
          </a:r>
          <a:endParaRPr lang="en-GB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500" kern="1200" dirty="0"/>
            <a:t>Execution Courts</a:t>
          </a:r>
          <a:endParaRPr lang="en-GB" sz="2500" kern="1200" dirty="0"/>
        </a:p>
      </dsp:txBody>
      <dsp:txXfrm rot="-5400000">
        <a:off x="1363497" y="426190"/>
        <a:ext cx="2305664" cy="2226227"/>
      </dsp:txXfrm>
    </dsp:sp>
    <dsp:sp modelId="{602584FF-52C7-4340-BF20-AEB5B412476A}">
      <dsp:nvSpPr>
        <dsp:cNvPr id="0" name=""/>
        <dsp:cNvSpPr/>
      </dsp:nvSpPr>
      <dsp:spPr>
        <a:xfrm>
          <a:off x="0" y="0"/>
          <a:ext cx="1363497" cy="307860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i="0" kern="1200" baseline="0" dirty="0">
              <a:solidFill>
                <a:srgbClr val="000000"/>
              </a:solidFill>
              <a:latin typeface="Calibri" panose="020F0502020204030204"/>
              <a:ea typeface="+mn-ea"/>
              <a:cs typeface="+mn-cs"/>
            </a:rPr>
            <a:t>Court Reform</a:t>
          </a:r>
          <a:endParaRPr lang="en-GB" sz="2500" b="1" i="0" kern="1200" baseline="0" dirty="0">
            <a:solidFill>
              <a:srgbClr val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66560" y="66560"/>
        <a:ext cx="1230377" cy="29454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BF459-BF8D-402D-B926-A402511A5ACF}">
      <dsp:nvSpPr>
        <dsp:cNvPr id="0" name=""/>
        <dsp:cNvSpPr/>
      </dsp:nvSpPr>
      <dsp:spPr>
        <a:xfrm rot="5400000">
          <a:off x="1737378" y="451319"/>
          <a:ext cx="2462887" cy="217597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600" kern="1200" dirty="0"/>
            <a:t>Commercial Court Law</a:t>
          </a:r>
          <a:endParaRPr lang="en-GB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600" kern="1200" dirty="0"/>
            <a:t>Court Fees Law</a:t>
          </a:r>
          <a:endParaRPr lang="en-GB" sz="2600" kern="1200" dirty="0"/>
        </a:p>
      </dsp:txBody>
      <dsp:txXfrm rot="-5400000">
        <a:off x="1880836" y="414083"/>
        <a:ext cx="2069748" cy="2250443"/>
      </dsp:txXfrm>
    </dsp:sp>
    <dsp:sp modelId="{602584FF-52C7-4340-BF20-AEB5B412476A}">
      <dsp:nvSpPr>
        <dsp:cNvPr id="0" name=""/>
        <dsp:cNvSpPr/>
      </dsp:nvSpPr>
      <dsp:spPr>
        <a:xfrm>
          <a:off x="945" y="0"/>
          <a:ext cx="1879891" cy="307860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i="0" kern="1200" baseline="0" dirty="0">
              <a:solidFill>
                <a:srgbClr val="000000"/>
              </a:solidFill>
              <a:latin typeface="Calibri" panose="020F0502020204030204"/>
              <a:ea typeface="+mn-ea"/>
              <a:cs typeface="+mn-cs"/>
            </a:rPr>
            <a:t>Com-mercial Procedure Reform</a:t>
          </a:r>
          <a:endParaRPr lang="en-GB" sz="2500" b="1" i="0" kern="1200" baseline="0" dirty="0">
            <a:solidFill>
              <a:srgbClr val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92714" y="91769"/>
        <a:ext cx="1696353" cy="28950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BF459-BF8D-402D-B926-A402511A5ACF}">
      <dsp:nvSpPr>
        <dsp:cNvPr id="0" name=""/>
        <dsp:cNvSpPr/>
      </dsp:nvSpPr>
      <dsp:spPr>
        <a:xfrm rot="5400000">
          <a:off x="1681767" y="168381"/>
          <a:ext cx="2462887" cy="27418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800" kern="1200" dirty="0"/>
            <a:t>NAJIZ elec-tronic services</a:t>
          </a:r>
          <a:endParaRPr lang="en-GB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800" kern="1200" dirty="0"/>
            <a:t>Video</a:t>
          </a:r>
          <a:endParaRPr lang="en-GB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Law of Evidence</a:t>
          </a:r>
          <a:endParaRPr lang="en-GB" sz="2800" kern="1200" dirty="0"/>
        </a:p>
      </dsp:txBody>
      <dsp:txXfrm rot="-5400000">
        <a:off x="1542288" y="428088"/>
        <a:ext cx="2621617" cy="2222431"/>
      </dsp:txXfrm>
    </dsp:sp>
    <dsp:sp modelId="{602584FF-52C7-4340-BF20-AEB5B412476A}">
      <dsp:nvSpPr>
        <dsp:cNvPr id="0" name=""/>
        <dsp:cNvSpPr/>
      </dsp:nvSpPr>
      <dsp:spPr>
        <a:xfrm>
          <a:off x="0" y="0"/>
          <a:ext cx="1542288" cy="307860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i="0" kern="1200" baseline="0" dirty="0">
              <a:solidFill>
                <a:srgbClr val="000000"/>
              </a:solidFill>
              <a:latin typeface="Calibri" panose="020F0502020204030204"/>
              <a:ea typeface="+mn-ea"/>
              <a:cs typeface="+mn-cs"/>
            </a:rPr>
            <a:t>Digital Revo-lution</a:t>
          </a:r>
          <a:endParaRPr lang="en-GB" sz="2500" b="1" i="0" kern="1200" baseline="0" dirty="0">
            <a:solidFill>
              <a:srgbClr val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75288" y="75288"/>
        <a:ext cx="1391712" cy="292803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BF459-BF8D-402D-B926-A402511A5ACF}">
      <dsp:nvSpPr>
        <dsp:cNvPr id="0" name=""/>
        <dsp:cNvSpPr/>
      </dsp:nvSpPr>
      <dsp:spPr>
        <a:xfrm rot="5400000">
          <a:off x="1462630" y="271504"/>
          <a:ext cx="2462887" cy="25355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Civil code</a:t>
          </a:r>
          <a:endParaRPr lang="en-GB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Criminal code</a:t>
          </a:r>
          <a:endParaRPr lang="en-GB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600" kern="1200" dirty="0"/>
            <a:t>English common law in NEOM, SEZs</a:t>
          </a:r>
          <a:endParaRPr lang="en-GB" sz="2600" kern="1200" dirty="0"/>
        </a:p>
      </dsp:txBody>
      <dsp:txXfrm rot="-5400000">
        <a:off x="1426274" y="428088"/>
        <a:ext cx="2415371" cy="2222431"/>
      </dsp:txXfrm>
    </dsp:sp>
    <dsp:sp modelId="{602584FF-52C7-4340-BF20-AEB5B412476A}">
      <dsp:nvSpPr>
        <dsp:cNvPr id="0" name=""/>
        <dsp:cNvSpPr/>
      </dsp:nvSpPr>
      <dsp:spPr>
        <a:xfrm>
          <a:off x="0" y="0"/>
          <a:ext cx="1426274" cy="307860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i="0" kern="1200" baseline="0" dirty="0">
              <a:solidFill>
                <a:srgbClr val="000000"/>
              </a:solidFill>
              <a:latin typeface="Calibri" panose="020F0502020204030204"/>
              <a:ea typeface="+mn-ea"/>
              <a:cs typeface="+mn-cs"/>
            </a:rPr>
            <a:t>Codifi-cation, Interna-tional-ization</a:t>
          </a:r>
          <a:endParaRPr lang="en-GB" sz="2500" b="1" i="0" kern="1200" baseline="0" dirty="0">
            <a:solidFill>
              <a:srgbClr val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69625" y="69625"/>
        <a:ext cx="1287024" cy="29393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0B398B1-FD44-4319-94F2-DEDCDA5B9135}"/>
              </a:ext>
            </a:extLst>
          </p:cNvPr>
          <p:cNvSpPr txBox="1"/>
          <p:nvPr userDrawn="1"/>
        </p:nvSpPr>
        <p:spPr>
          <a:xfrm>
            <a:off x="0" y="9259302"/>
            <a:ext cx="12969304" cy="318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Hundt &amp; Partners – Kingdom Tower –10</a:t>
            </a:r>
            <a:r>
              <a:rPr lang="en-US" sz="1400" baseline="30000" dirty="0"/>
              <a:t>th</a:t>
            </a:r>
            <a:r>
              <a:rPr lang="en-US" sz="1400" dirty="0"/>
              <a:t> Floor – Riyadh 11321 – KSA – www.hundt-partners.com</a:t>
            </a:r>
            <a:endParaRPr kumimoji="0" lang="en-GB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E8F9893-37AD-491F-A110-71FDC60420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1"/>
            <a:ext cx="3602734" cy="1539630"/>
          </a:xfrm>
          <a:prstGeom prst="rect">
            <a:avLst/>
          </a:prstGeom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3817BD1E-6717-4F5B-BB68-96A1A6E720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384" y="176262"/>
            <a:ext cx="4342920" cy="1042938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13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transition spd="med"/>
  <p:hf sldNum="0" hdr="0" dt="0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2" Type="http://schemas.openxmlformats.org/officeDocument/2006/relationships/image" Target="../media/image4.png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29" Type="http://schemas.openxmlformats.org/officeDocument/2006/relationships/diagramLayout" Target="../diagrams/layout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32" Type="http://schemas.microsoft.com/office/2007/relationships/diagramDrawing" Target="../diagrams/drawing6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28" Type="http://schemas.openxmlformats.org/officeDocument/2006/relationships/diagramData" Target="../diagrams/data6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31" Type="http://schemas.openxmlformats.org/officeDocument/2006/relationships/diagramColors" Target="../diagrams/colors6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Relationship Id="rId30" Type="http://schemas.openxmlformats.org/officeDocument/2006/relationships/diagramQuickStyle" Target="../diagrams/quickStyl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51">
            <a:extLst>
              <a:ext uri="{FF2B5EF4-FFF2-40B4-BE49-F238E27FC236}">
                <a16:creationId xmlns:a16="http://schemas.microsoft.com/office/drawing/2014/main" id="{518FBF3E-D2FD-4F75-8294-412DE0FFA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6954" y="2427781"/>
            <a:ext cx="4650891" cy="870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5000"/>
              </a:lnSpc>
              <a:spcBef>
                <a:spcPts val="1200"/>
              </a:spcBef>
            </a:pPr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Hybrid</a:t>
            </a:r>
            <a:r>
              <a:rPr lang="de-DE" sz="4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-Konferenz</a:t>
            </a:r>
            <a:endParaRPr lang="en-GB" sz="4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endParaRPr kumimoji="0" lang="de-DE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F36D78-F3F2-4F12-8B61-28EE1025D2E1}"/>
              </a:ext>
            </a:extLst>
          </p:cNvPr>
          <p:cNvSpPr txBox="1"/>
          <p:nvPr/>
        </p:nvSpPr>
        <p:spPr>
          <a:xfrm>
            <a:off x="4953096" y="7065506"/>
            <a:ext cx="3098604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dirty="0"/>
              <a:t>Berlin</a:t>
            </a:r>
          </a:p>
          <a:p>
            <a:r>
              <a:rPr lang="en-US" dirty="0"/>
              <a:t>8. April 2021</a:t>
            </a:r>
          </a:p>
          <a:p>
            <a:r>
              <a:rPr lang="en-US" dirty="0"/>
              <a:t>13:30 am – 18:00 pm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FDFBEC-D752-4D39-9DE5-2AFF34F81124}"/>
              </a:ext>
            </a:extLst>
          </p:cNvPr>
          <p:cNvSpPr txBox="1"/>
          <p:nvPr/>
        </p:nvSpPr>
        <p:spPr>
          <a:xfrm>
            <a:off x="1011765" y="3509882"/>
            <a:ext cx="10981267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4800" u="sng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Rechtliche</a:t>
            </a:r>
            <a:r>
              <a:rPr lang="en-US" sz="4800" u="sng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u="sng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Rahmenbedingungen</a:t>
            </a:r>
            <a:r>
              <a:rPr lang="en-US" sz="4800" u="sng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u="sng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endParaRPr lang="en-US" sz="4800" u="sng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u="sng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Nahen</a:t>
            </a:r>
            <a:r>
              <a:rPr lang="en-US" sz="4800" u="sng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und </a:t>
            </a:r>
            <a:r>
              <a:rPr lang="en-US" sz="4800" u="sng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Mittleren</a:t>
            </a:r>
            <a:r>
              <a:rPr lang="en-US" sz="4800" u="sng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u="sng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Osten</a:t>
            </a:r>
            <a:endParaRPr lang="en-GB" sz="4800" u="sng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24541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3115B2-5A81-409A-96FC-4E2E1CB5C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136" y="3867133"/>
            <a:ext cx="10550527" cy="4180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2051">
            <a:extLst>
              <a:ext uri="{FF2B5EF4-FFF2-40B4-BE49-F238E27FC236}">
                <a16:creationId xmlns:a16="http://schemas.microsoft.com/office/drawing/2014/main" id="{B75250C8-6A92-4FE0-94B6-75ADDA16E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136" y="1969643"/>
            <a:ext cx="1055052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5000"/>
              </a:lnSpc>
              <a:spcBef>
                <a:spcPts val="1200"/>
              </a:spcBef>
            </a:pPr>
            <a:r>
              <a:rPr lang="de-DE" sz="4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Saudi Arabia: Prevalence of Sharia Law</a:t>
            </a:r>
            <a:endParaRPr lang="en-GB" sz="4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endParaRPr kumimoji="0" lang="de-DE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77C872-AEFE-4AB2-B63F-BAD221EF668B}"/>
              </a:ext>
            </a:extLst>
          </p:cNvPr>
          <p:cNvSpPr txBox="1"/>
          <p:nvPr/>
        </p:nvSpPr>
        <p:spPr>
          <a:xfrm>
            <a:off x="3776132" y="2757043"/>
            <a:ext cx="545253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Constitution of 1992)</a:t>
            </a:r>
            <a:endParaRPr kumimoji="0" lang="en-GB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8754303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051">
            <a:extLst>
              <a:ext uri="{FF2B5EF4-FFF2-40B4-BE49-F238E27FC236}">
                <a16:creationId xmlns:a16="http://schemas.microsoft.com/office/drawing/2014/main" id="{E8D6D921-16AA-4832-A030-F6247CBA02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1242" y="1871199"/>
            <a:ext cx="8582313" cy="777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kumimoji="0" lang="en-GB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Reform Journey of the Saudi Judiciary</a:t>
            </a:r>
            <a:endParaRPr kumimoji="0" lang="de-DE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5589FDFF-1260-41C1-AC57-DC1442CEE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402" y="574969"/>
            <a:ext cx="1151993" cy="1225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F2239EC-E1B4-443F-989F-3074F74BF5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903646"/>
              </p:ext>
            </p:extLst>
          </p:nvPr>
        </p:nvGraphicFramePr>
        <p:xfrm>
          <a:off x="261384" y="2949657"/>
          <a:ext cx="4284134" cy="3078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5A5C6E56-9887-4D2A-B58E-0E8C8B43CB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8757835"/>
              </p:ext>
            </p:extLst>
          </p:nvPr>
        </p:nvGraphicFramePr>
        <p:xfrm>
          <a:off x="4690795" y="2949656"/>
          <a:ext cx="4284134" cy="3078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6E1B7F8D-52F4-476A-BA92-E0D6C3A24E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8093877"/>
              </p:ext>
            </p:extLst>
          </p:nvPr>
        </p:nvGraphicFramePr>
        <p:xfrm>
          <a:off x="9120206" y="2949655"/>
          <a:ext cx="3787492" cy="3078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E417882B-0DF9-4216-8766-F3D66C7FB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5491529"/>
              </p:ext>
            </p:extLst>
          </p:nvPr>
        </p:nvGraphicFramePr>
        <p:xfrm>
          <a:off x="8623564" y="6117165"/>
          <a:ext cx="4057753" cy="3078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A1B0958C-4167-462B-B6C9-ABAADFDB58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5901666"/>
              </p:ext>
            </p:extLst>
          </p:nvPr>
        </p:nvGraphicFramePr>
        <p:xfrm>
          <a:off x="4199203" y="6191248"/>
          <a:ext cx="4284134" cy="3078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DC5ADF38-39BC-4144-8A89-E12ED34799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6754636"/>
              </p:ext>
            </p:extLst>
          </p:nvPr>
        </p:nvGraphicFramePr>
        <p:xfrm>
          <a:off x="97102" y="6191248"/>
          <a:ext cx="3961874" cy="3078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FE20B8DF-CB93-46A8-9579-708C30B8E703}"/>
              </a:ext>
            </a:extLst>
          </p:cNvPr>
          <p:cNvSpPr/>
          <p:nvPr/>
        </p:nvSpPr>
        <p:spPr>
          <a:xfrm>
            <a:off x="4222541" y="4178910"/>
            <a:ext cx="645953" cy="484632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F146B8D2-26F3-4F57-A70C-77E0F847A69F}"/>
              </a:ext>
            </a:extLst>
          </p:cNvPr>
          <p:cNvSpPr/>
          <p:nvPr/>
        </p:nvSpPr>
        <p:spPr>
          <a:xfrm rot="5400000">
            <a:off x="9482933" y="5951055"/>
            <a:ext cx="601131" cy="484632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F55B6896-D3C0-4F1D-BB89-1173FD805699}"/>
              </a:ext>
            </a:extLst>
          </p:cNvPr>
          <p:cNvSpPr/>
          <p:nvPr/>
        </p:nvSpPr>
        <p:spPr>
          <a:xfrm>
            <a:off x="8753349" y="4178910"/>
            <a:ext cx="645953" cy="484632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22643456-675F-4D6A-A904-8FAAD08FBA60}"/>
              </a:ext>
            </a:extLst>
          </p:cNvPr>
          <p:cNvSpPr/>
          <p:nvPr/>
        </p:nvSpPr>
        <p:spPr>
          <a:xfrm rot="10800000">
            <a:off x="8300587" y="7556376"/>
            <a:ext cx="452762" cy="484632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CB182DD7-F29C-41A2-A74F-F63C7C9EDFE4}"/>
              </a:ext>
            </a:extLst>
          </p:cNvPr>
          <p:cNvSpPr/>
          <p:nvPr/>
        </p:nvSpPr>
        <p:spPr>
          <a:xfrm rot="10800000">
            <a:off x="3919856" y="7555972"/>
            <a:ext cx="452762" cy="484632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B2E39B3-1C60-47E6-9695-CA104361CD07}"/>
              </a:ext>
            </a:extLst>
          </p:cNvPr>
          <p:cNvSpPr/>
          <p:nvPr/>
        </p:nvSpPr>
        <p:spPr>
          <a:xfrm>
            <a:off x="680220" y="2634163"/>
            <a:ext cx="1591733" cy="750173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  <a:sym typeface="Helvetica Neue Medium"/>
              </a:rPr>
              <a:t>2007</a:t>
            </a:r>
            <a:endParaRPr kumimoji="0" lang="en-GB" sz="2800" i="0" u="none" strike="noStrike" cap="none" spc="0" normalizeH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F77DEB2-3421-40FC-99DF-15CC0BC92910}"/>
              </a:ext>
            </a:extLst>
          </p:cNvPr>
          <p:cNvSpPr/>
          <p:nvPr/>
        </p:nvSpPr>
        <p:spPr>
          <a:xfrm>
            <a:off x="5130536" y="2790700"/>
            <a:ext cx="1591733" cy="750173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  <a:sym typeface="Helvetica Neue Medium"/>
              </a:rPr>
              <a:t>2012</a:t>
            </a:r>
            <a:endParaRPr kumimoji="0" lang="en-GB" sz="2800" i="0" u="none" strike="noStrike" cap="none" spc="0" normalizeH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18DA7D1-8644-4B7D-B0CE-D744B451E777}"/>
              </a:ext>
            </a:extLst>
          </p:cNvPr>
          <p:cNvSpPr/>
          <p:nvPr/>
        </p:nvSpPr>
        <p:spPr>
          <a:xfrm>
            <a:off x="9580852" y="2860754"/>
            <a:ext cx="1591733" cy="750173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  <a:sym typeface="Helvetica Neue Medium"/>
              </a:rPr>
              <a:t>2015</a:t>
            </a:r>
            <a:endParaRPr kumimoji="0" lang="en-GB" sz="2800" i="0" u="none" strike="noStrike" cap="none" spc="0" normalizeH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BE414B9-B4FB-46DF-A689-E2F4E0E73E90}"/>
              </a:ext>
            </a:extLst>
          </p:cNvPr>
          <p:cNvSpPr/>
          <p:nvPr/>
        </p:nvSpPr>
        <p:spPr>
          <a:xfrm>
            <a:off x="10025815" y="6057896"/>
            <a:ext cx="1591733" cy="750173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  <a:sym typeface="Helvetica Neue Medium"/>
              </a:rPr>
              <a:t>2019</a:t>
            </a:r>
            <a:endParaRPr kumimoji="0" lang="en-GB" sz="2800" i="0" u="none" strike="noStrike" cap="none" spc="0" normalizeH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E7FA92F-8BCD-4E6D-ADB2-DA07058F2FF6}"/>
              </a:ext>
            </a:extLst>
          </p:cNvPr>
          <p:cNvSpPr/>
          <p:nvPr/>
        </p:nvSpPr>
        <p:spPr>
          <a:xfrm>
            <a:off x="4605223" y="6057896"/>
            <a:ext cx="1591733" cy="750173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  <a:sym typeface="Helvetica Neue Medium"/>
              </a:rPr>
              <a:t>2020</a:t>
            </a:r>
            <a:endParaRPr kumimoji="0" lang="en-GB" sz="2800" i="0" u="none" strike="noStrike" cap="none" spc="0" normalizeH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F6B3AB1-48DB-4969-93DB-8113F8417788}"/>
              </a:ext>
            </a:extLst>
          </p:cNvPr>
          <p:cNvSpPr/>
          <p:nvPr/>
        </p:nvSpPr>
        <p:spPr>
          <a:xfrm>
            <a:off x="1072115" y="6057896"/>
            <a:ext cx="1591733" cy="750173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  <a:sym typeface="Helvetica Neue Medium"/>
              </a:rPr>
              <a:t>2021</a:t>
            </a:r>
            <a:endParaRPr kumimoji="0" lang="en-GB" sz="2800" i="0" u="none" strike="noStrike" cap="none" spc="0" normalizeH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1782255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51">
            <a:extLst>
              <a:ext uri="{FF2B5EF4-FFF2-40B4-BE49-F238E27FC236}">
                <a16:creationId xmlns:a16="http://schemas.microsoft.com/office/drawing/2014/main" id="{9078FC9C-93ED-4240-BC2E-CF368954C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9252" y="2267248"/>
            <a:ext cx="588629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kumimoji="0" lang="de-DE" sz="4000" b="1" dirty="0">
              <a:solidFill>
                <a:srgbClr val="FFCC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Image result for doing business">
            <a:extLst>
              <a:ext uri="{FF2B5EF4-FFF2-40B4-BE49-F238E27FC236}">
                <a16:creationId xmlns:a16="http://schemas.microsoft.com/office/drawing/2014/main" id="{B00DF3DF-1B1E-4A03-97DB-166F1582D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05" y="1679553"/>
            <a:ext cx="12364990" cy="708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06EAC1-9B91-4278-97B7-29EE28F39404}"/>
              </a:ext>
            </a:extLst>
          </p:cNvPr>
          <p:cNvSpPr txBox="1"/>
          <p:nvPr/>
        </p:nvSpPr>
        <p:spPr>
          <a:xfrm>
            <a:off x="2070085" y="6842509"/>
            <a:ext cx="1386598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>
                    <a:lumMod val="95000"/>
                  </a:schemeClr>
                </a:solidFill>
              </a:rPr>
              <a:t>137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609CAD-C48E-4858-A588-76D24DD2A379}"/>
              </a:ext>
            </a:extLst>
          </p:cNvPr>
          <p:cNvSpPr txBox="1"/>
          <p:nvPr/>
        </p:nvSpPr>
        <p:spPr>
          <a:xfrm>
            <a:off x="8623637" y="3310211"/>
            <a:ext cx="1243930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8000" dirty="0">
                <a:solidFill>
                  <a:schemeClr val="bg1">
                    <a:lumMod val="95000"/>
                  </a:schemeClr>
                </a:solidFill>
              </a:rPr>
              <a:t>59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BC720F8-C33D-494A-9027-81F9AF735F1A}"/>
              </a:ext>
            </a:extLst>
          </p:cNvPr>
          <p:cNvSpPr/>
          <p:nvPr/>
        </p:nvSpPr>
        <p:spPr>
          <a:xfrm>
            <a:off x="2070086" y="8269126"/>
            <a:ext cx="1591733" cy="750173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  <a:sym typeface="Helvetica Neue Medium"/>
              </a:rPr>
              <a:t>2009</a:t>
            </a:r>
            <a:endParaRPr kumimoji="0" lang="en-GB" sz="2800" i="0" u="none" strike="noStrike" cap="none" spc="0" normalizeH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A4BF2C8-62E9-4E48-A2B0-BD5DD207B644}"/>
              </a:ext>
            </a:extLst>
          </p:cNvPr>
          <p:cNvSpPr/>
          <p:nvPr/>
        </p:nvSpPr>
        <p:spPr>
          <a:xfrm>
            <a:off x="8623637" y="8177818"/>
            <a:ext cx="1591733" cy="750173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  <a:sym typeface="Helvetica Neue Medium"/>
              </a:rPr>
              <a:t>2019</a:t>
            </a:r>
            <a:endParaRPr kumimoji="0" lang="en-GB" sz="2800" i="0" u="none" strike="noStrike" cap="none" spc="0" normalizeH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32807EB9-4227-496B-86DC-F5D88E2C2B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733" y="5302997"/>
            <a:ext cx="1498487" cy="1839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275" endPos="40000" dist="101600" dir="5400000" sy="-100000" algn="bl" rotWithShape="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713633-B5E7-4C5C-893F-5C3142E2C897}"/>
              </a:ext>
            </a:extLst>
          </p:cNvPr>
          <p:cNvSpPr txBox="1"/>
          <p:nvPr/>
        </p:nvSpPr>
        <p:spPr>
          <a:xfrm>
            <a:off x="6301766" y="3617987"/>
            <a:ext cx="1984518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>
                    <a:lumMod val="95000"/>
                  </a:schemeClr>
                </a:solidFill>
              </a:rPr>
              <a:t>Rank</a:t>
            </a:r>
            <a:endParaRPr lang="en-GB" sz="6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" name="Picture 8" descr="saudi-arabia-flag">
            <a:extLst>
              <a:ext uri="{FF2B5EF4-FFF2-40B4-BE49-F238E27FC236}">
                <a16:creationId xmlns:a16="http://schemas.microsoft.com/office/drawing/2014/main" id="{B4678767-EDDA-4ED3-8019-42E2BE38A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7117" y="4870249"/>
            <a:ext cx="719769" cy="47888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103068230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with a beard&#10;&#10;Description automatically generated with medium confidence">
            <a:extLst>
              <a:ext uri="{FF2B5EF4-FFF2-40B4-BE49-F238E27FC236}">
                <a16:creationId xmlns:a16="http://schemas.microsoft.com/office/drawing/2014/main" id="{1CA2A962-0434-4643-B6D2-3E04AFDB51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588000"/>
            <a:ext cx="1075267" cy="14336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34E00D-D13D-4669-B195-E024AA5A2D69}"/>
              </a:ext>
            </a:extLst>
          </p:cNvPr>
          <p:cNvSpPr txBox="1"/>
          <p:nvPr/>
        </p:nvSpPr>
        <p:spPr>
          <a:xfrm>
            <a:off x="7363703" y="5811101"/>
            <a:ext cx="523701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Jochen Hundt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jochen.hundt@hundt-partners.com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Mob. +966 504 233 752</a:t>
            </a:r>
            <a:endParaRPr kumimoji="0" lang="en-GB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0A8628-1EE4-42F1-B1F5-6F44AA5537B3}"/>
              </a:ext>
            </a:extLst>
          </p:cNvPr>
          <p:cNvSpPr txBox="1"/>
          <p:nvPr/>
        </p:nvSpPr>
        <p:spPr>
          <a:xfrm>
            <a:off x="1099168" y="2995282"/>
            <a:ext cx="3985065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Hundt &amp; Partners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dirty="0"/>
              <a:t>Kingdom Tower, 10</a:t>
            </a:r>
            <a:r>
              <a:rPr lang="de-DE" baseline="30000" dirty="0"/>
              <a:t>th</a:t>
            </a:r>
            <a:r>
              <a:rPr lang="de-DE" dirty="0"/>
              <a:t> Floor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Riyadh, KSA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dirty="0"/>
              <a:t>info@hundt-partners.com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www.hundt-</a:t>
            </a:r>
            <a:r>
              <a:rPr lang="de-DE" dirty="0"/>
              <a:t>partners.com</a:t>
            </a:r>
            <a:endParaRPr kumimoji="0" lang="en-GB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9021595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2736</TotalTime>
  <Words>144</Words>
  <Application>Microsoft Office PowerPoint</Application>
  <PresentationFormat>Custom</PresentationFormat>
  <Paragraphs>51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Helvetica Light</vt:lpstr>
      <vt:lpstr>Helvetica Neue</vt:lpstr>
      <vt:lpstr>Helvetica Neue Light</vt:lpstr>
      <vt:lpstr>Times New Roman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Jochen Hundt</dc:creator>
  <cp:lastModifiedBy>Jochen Hundt</cp:lastModifiedBy>
  <cp:revision>97</cp:revision>
  <dcterms:modified xsi:type="dcterms:W3CDTF">2021-04-08T11:51:04Z</dcterms:modified>
</cp:coreProperties>
</file>