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2.xml" ContentType="application/vnd.openxmlformats-officedocument.them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3.xml" ContentType="application/vnd.openxmlformats-officedocument.them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4.xml" ContentType="application/vnd.openxmlformats-officedocument.them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heme/theme5.xml" ContentType="application/vnd.openxmlformats-officedocument.theme+xml"/>
  <Override PartName="/ppt/tags/tag225.xml" ContentType="application/vnd.openxmlformats-officedocument.presentationml.tags+xml"/>
  <Override PartName="/ppt/tags/tag226.xml" ContentType="application/vnd.openxmlformats-officedocument.presentationml.tags+xml"/>
  <Override PartName="/ppt/theme/theme6.xml" ContentType="application/vnd.openxmlformats-officedocument.them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1.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2.xml" ContentType="application/vnd.openxmlformats-officedocument.presentationml.notesSlid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4.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5.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6.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9.xml" ContentType="application/vnd.openxmlformats-officedocument.presentationml.notesSlid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notesSlides/notesSlide10.xml" ContentType="application/vnd.openxmlformats-officedocument.presentationml.notesSlide+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11.xml" ContentType="application/vnd.openxmlformats-officedocument.presentationml.notesSlid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12.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13.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14.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5.xml" ContentType="application/vnd.openxmlformats-officedocument.presentationml.notesSlid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16.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notesSlides/notesSlide18.xml" ContentType="application/vnd.openxmlformats-officedocument.presentationml.notesSlide+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19.xml" ContentType="application/vnd.openxmlformats-officedocument.presentationml.notesSlid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20.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22.xml" ContentType="application/vnd.openxmlformats-officedocument.presentationml.notesSlide+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notesSlides/notesSlide23.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4.xml" ContentType="application/vnd.openxmlformats-officedocument.presentationml.notesSlide+xml"/>
  <Override PartName="/ppt/media/image82.jpg" ContentType="image/jpeg"/>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25.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notesSlides/notesSlide26.xml" ContentType="application/vnd.openxmlformats-officedocument.presentationml.notesSlide+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notesSlides/notesSlide27.xml" ContentType="application/vnd.openxmlformats-officedocument.presentationml.notesSlide+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28.xml" ContentType="application/vnd.openxmlformats-officedocument.presentationml.notesSlide+xml"/>
  <Override PartName="/ppt/tags/tag311.xml" ContentType="application/vnd.openxmlformats-officedocument.presentationml.tags+xml"/>
  <Override PartName="/ppt/tags/tag3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717" r:id="rId3"/>
    <p:sldMasterId id="2147483776" r:id="rId4"/>
    <p:sldMasterId id="2147483835" r:id="rId5"/>
  </p:sldMasterIdLst>
  <p:notesMasterIdLst>
    <p:notesMasterId r:id="rId34"/>
  </p:notesMasterIdLst>
  <p:handoutMasterIdLst>
    <p:handoutMasterId r:id="rId35"/>
  </p:handoutMasterIdLst>
  <p:sldIdLst>
    <p:sldId id="265" r:id="rId6"/>
    <p:sldId id="335" r:id="rId7"/>
    <p:sldId id="452" r:id="rId8"/>
    <p:sldId id="342" r:id="rId9"/>
    <p:sldId id="295" r:id="rId10"/>
    <p:sldId id="453" r:id="rId11"/>
    <p:sldId id="454" r:id="rId12"/>
    <p:sldId id="455" r:id="rId13"/>
    <p:sldId id="461" r:id="rId14"/>
    <p:sldId id="457" r:id="rId15"/>
    <p:sldId id="458" r:id="rId16"/>
    <p:sldId id="460" r:id="rId17"/>
    <p:sldId id="294" r:id="rId18"/>
    <p:sldId id="272" r:id="rId19"/>
    <p:sldId id="407" r:id="rId20"/>
    <p:sldId id="464" r:id="rId21"/>
    <p:sldId id="465" r:id="rId22"/>
    <p:sldId id="466" r:id="rId23"/>
    <p:sldId id="431" r:id="rId24"/>
    <p:sldId id="456" r:id="rId25"/>
    <p:sldId id="430" r:id="rId26"/>
    <p:sldId id="432" r:id="rId27"/>
    <p:sldId id="433" r:id="rId28"/>
    <p:sldId id="434" r:id="rId29"/>
    <p:sldId id="435" r:id="rId30"/>
    <p:sldId id="462" r:id="rId31"/>
    <p:sldId id="436" r:id="rId32"/>
    <p:sldId id="463" r:id="rId33"/>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799">
          <p15:clr>
            <a:srgbClr val="A4A3A4"/>
          </p15:clr>
        </p15:guide>
        <p15:guide id="2" orient="horz" pos="164">
          <p15:clr>
            <a:srgbClr val="A4A3A4"/>
          </p15:clr>
        </p15:guide>
        <p15:guide id="3" orient="horz" pos="527">
          <p15:clr>
            <a:srgbClr val="A4A3A4"/>
          </p15:clr>
        </p15:guide>
        <p15:guide id="4" pos="5692" userDrawn="1">
          <p15:clr>
            <a:srgbClr val="A4A3A4"/>
          </p15:clr>
        </p15:guide>
        <p15:guide id="5" pos="3016"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delcheva, Gerry" initials="G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3" autoAdjust="0"/>
    <p:restoredTop sz="87747" autoAdjust="0"/>
  </p:normalViewPr>
  <p:slideViewPr>
    <p:cSldViewPr>
      <p:cViewPr varScale="1">
        <p:scale>
          <a:sx n="103" d="100"/>
          <a:sy n="103" d="100"/>
        </p:scale>
        <p:origin x="1914" y="114"/>
      </p:cViewPr>
      <p:guideLst>
        <p:guide orient="horz" pos="799"/>
        <p:guide orient="horz" pos="164"/>
        <p:guide orient="horz" pos="527"/>
        <p:guide pos="5692"/>
        <p:guide pos="3016"/>
      </p:guideLst>
    </p:cSldViewPr>
  </p:slideViewPr>
  <p:notesTextViewPr>
    <p:cViewPr>
      <p:scale>
        <a:sx n="1" d="1"/>
        <a:sy n="1" d="1"/>
      </p:scale>
      <p:origin x="0" y="0"/>
    </p:cViewPr>
  </p:notesTextViewPr>
  <p:sorterViewPr>
    <p:cViewPr>
      <p:scale>
        <a:sx n="100" d="100"/>
        <a:sy n="100" d="100"/>
      </p:scale>
      <p:origin x="0" y="5868"/>
    </p:cViewPr>
  </p:sorterViewPr>
  <p:notesViewPr>
    <p:cSldViewPr showGuides="1">
      <p:cViewPr varScale="1">
        <p:scale>
          <a:sx n="68" d="100"/>
          <a:sy n="68" d="100"/>
        </p:scale>
        <p:origin x="-2310" y="-90"/>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file:///C:\Users\perisics\Downloads\Copy%20of%202019%20-%20Agri.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erisics\Downloads\Copy%20of%202019%20-%20Agri.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erisics\Downloads\Copy%20of%202019%20-%20Agri.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75349753854385E-2"/>
          <c:y val="0.16081259067627426"/>
          <c:w val="0.47458943320504576"/>
          <c:h val="0.3760221269592946"/>
        </c:manualLayout>
      </c:layout>
      <c:doughnutChart>
        <c:varyColors val="1"/>
        <c:ser>
          <c:idx val="0"/>
          <c:order val="0"/>
          <c:tx>
            <c:strRef>
              <c:f>Sheet1!$B$1</c:f>
              <c:strCache>
                <c:ptCount val="1"/>
                <c:pt idx="0">
                  <c:v>Column1</c:v>
                </c:pt>
              </c:strCache>
            </c:strRef>
          </c:tx>
          <c:dPt>
            <c:idx val="0"/>
            <c:bubble3D val="0"/>
            <c:spPr>
              <a:solidFill>
                <a:srgbClr val="92D050"/>
              </a:solidFill>
            </c:spPr>
            <c:extLst>
              <c:ext xmlns:c16="http://schemas.microsoft.com/office/drawing/2014/chart" uri="{C3380CC4-5D6E-409C-BE32-E72D297353CC}">
                <c16:uniqueId val="{00000001-0B02-4AF5-9B08-6EA05D1BCB19}"/>
              </c:ext>
            </c:extLst>
          </c:dPt>
          <c:dPt>
            <c:idx val="1"/>
            <c:bubble3D val="0"/>
            <c:spPr>
              <a:solidFill>
                <a:schemeClr val="accent1">
                  <a:lumMod val="75000"/>
                </a:schemeClr>
              </a:solidFill>
            </c:spPr>
            <c:extLst>
              <c:ext xmlns:c16="http://schemas.microsoft.com/office/drawing/2014/chart" uri="{C3380CC4-5D6E-409C-BE32-E72D297353CC}">
                <c16:uniqueId val="{00000003-0B02-4AF5-9B08-6EA05D1BCB19}"/>
              </c:ext>
            </c:extLst>
          </c:dPt>
          <c:dPt>
            <c:idx val="2"/>
            <c:bubble3D val="0"/>
            <c:spPr>
              <a:solidFill>
                <a:schemeClr val="accent1">
                  <a:lumMod val="60000"/>
                  <a:lumOff val="40000"/>
                </a:schemeClr>
              </a:solidFill>
            </c:spPr>
            <c:extLst>
              <c:ext xmlns:c16="http://schemas.microsoft.com/office/drawing/2014/chart" uri="{C3380CC4-5D6E-409C-BE32-E72D297353CC}">
                <c16:uniqueId val="{00000005-0B02-4AF5-9B08-6EA05D1BCB19}"/>
              </c:ext>
            </c:extLst>
          </c:dPt>
          <c:dPt>
            <c:idx val="3"/>
            <c:bubble3D val="0"/>
            <c:spPr>
              <a:solidFill>
                <a:srgbClr val="92D050"/>
              </a:solidFill>
            </c:spPr>
            <c:extLst>
              <c:ext xmlns:c16="http://schemas.microsoft.com/office/drawing/2014/chart" uri="{C3380CC4-5D6E-409C-BE32-E72D297353CC}">
                <c16:uniqueId val="{00000007-0B02-4AF5-9B08-6EA05D1BCB19}"/>
              </c:ext>
            </c:extLst>
          </c:dPt>
          <c:dLbls>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Sheet1!$A$2:$A$4</c:f>
              <c:strCache>
                <c:ptCount val="3"/>
                <c:pt idx="0">
                  <c:v>Sustainable Infrastructure</c:v>
                </c:pt>
                <c:pt idx="1">
                  <c:v>Industry, Commerce and Agribusiness</c:v>
                </c:pt>
                <c:pt idx="2">
                  <c:v>Financial Institutions</c:v>
                </c:pt>
              </c:strCache>
            </c:strRef>
          </c:cat>
          <c:val>
            <c:numRef>
              <c:f>Sheet1!$B$2:$B$4</c:f>
              <c:numCache>
                <c:formatCode>#,##0</c:formatCode>
                <c:ptCount val="3"/>
                <c:pt idx="0">
                  <c:v>22527</c:v>
                </c:pt>
                <c:pt idx="1">
                  <c:v>13556</c:v>
                </c:pt>
                <c:pt idx="2">
                  <c:v>9969</c:v>
                </c:pt>
              </c:numCache>
            </c:numRef>
          </c:val>
          <c:extLst>
            <c:ext xmlns:c16="http://schemas.microsoft.com/office/drawing/2014/chart" uri="{C3380CC4-5D6E-409C-BE32-E72D297353CC}">
              <c16:uniqueId val="{00000008-0B02-4AF5-9B08-6EA05D1BCB19}"/>
            </c:ext>
          </c:extLst>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49264896492982263"/>
          <c:y val="0.19731875102289606"/>
          <c:w val="0.49324149168610892"/>
          <c:h val="0.35531440389412172"/>
        </c:manualLayout>
      </c:layout>
      <c:overlay val="0"/>
      <c:txPr>
        <a:bodyPr/>
        <a:lstStyle/>
        <a:p>
          <a:pPr algn="just">
            <a:defRPr sz="1100" b="0">
              <a:latin typeface="Franklin Gothic Demi" panose="020B0703020102020204" pitchFamily="34" charset="0"/>
            </a:defRPr>
          </a:pPr>
          <a:endParaRPr lang="en-US"/>
        </a:p>
      </c:txPr>
    </c:legend>
    <c:plotVisOnly val="1"/>
    <c:dispBlanksAs val="gap"/>
    <c:showDLblsOverMax val="0"/>
  </c:chart>
  <c:txPr>
    <a:bodyPr/>
    <a:lstStyle/>
    <a:p>
      <a:pPr>
        <a:defRPr sz="1200">
          <a:latin typeface="Franklin Gothic Book" panose="020B05030201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900113823830895"/>
          <c:y val="3.4375000000000003E-2"/>
          <c:w val="0.67867972652898512"/>
          <c:h val="0.73745729589567421"/>
        </c:manualLayout>
      </c:layout>
      <c:barChart>
        <c:barDir val="col"/>
        <c:grouping val="stacked"/>
        <c:varyColors val="0"/>
        <c:ser>
          <c:idx val="0"/>
          <c:order val="0"/>
          <c:tx>
            <c:strRef>
              <c:f>Sheet1!$B$1</c:f>
              <c:strCache>
                <c:ptCount val="1"/>
                <c:pt idx="0">
                  <c:v>Debt</c:v>
                </c:pt>
              </c:strCache>
            </c:strRef>
          </c:tx>
          <c:spPr>
            <a:solidFill>
              <a:schemeClr val="tx2"/>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General</c:formatCode>
                <c:ptCount val="6"/>
                <c:pt idx="0">
                  <c:v>8.5</c:v>
                </c:pt>
                <c:pt idx="1">
                  <c:v>8.1</c:v>
                </c:pt>
                <c:pt idx="2">
                  <c:v>8.6999999999999993</c:v>
                </c:pt>
                <c:pt idx="3">
                  <c:v>9.1999999999999993</c:v>
                </c:pt>
                <c:pt idx="4">
                  <c:v>8.6999999999999993</c:v>
                </c:pt>
                <c:pt idx="5" formatCode="0.0">
                  <c:v>9.57</c:v>
                </c:pt>
              </c:numCache>
            </c:numRef>
          </c:val>
          <c:extLst>
            <c:ext xmlns:c16="http://schemas.microsoft.com/office/drawing/2014/chart" uri="{C3380CC4-5D6E-409C-BE32-E72D297353CC}">
              <c16:uniqueId val="{00000000-3FB9-469B-881E-B35DCA40E12D}"/>
            </c:ext>
          </c:extLst>
        </c:ser>
        <c:ser>
          <c:idx val="1"/>
          <c:order val="1"/>
          <c:tx>
            <c:strRef>
              <c:f>Sheet1!$C$1</c:f>
              <c:strCache>
                <c:ptCount val="1"/>
                <c:pt idx="0">
                  <c:v>Equity</c:v>
                </c:pt>
              </c:strCache>
            </c:strRef>
          </c:tx>
          <c:invertIfNegative val="0"/>
          <c:dLbls>
            <c:dLbl>
              <c:idx val="2"/>
              <c:layout>
                <c:manualLayout>
                  <c:x val="3.3277224962425557E-3"/>
                  <c:y val="3.00466551211802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FB9-469B-881E-B35DCA40E12D}"/>
                </c:ext>
              </c:extLst>
            </c:dLbl>
            <c:dLbl>
              <c:idx val="3"/>
              <c:layout>
                <c:manualLayout>
                  <c:x val="0"/>
                  <c:y val="2.503887926765024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FB9-469B-881E-B35DCA40E12D}"/>
                </c:ext>
              </c:extLst>
            </c:dLbl>
            <c:dLbl>
              <c:idx val="5"/>
              <c:layout>
                <c:manualLayout>
                  <c:x val="0"/>
                  <c:y val="3.167851215756438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C65-4B61-8965-AB91A2924DB7}"/>
                </c:ext>
              </c:extLst>
            </c:dLbl>
            <c:numFmt formatCode="#,##0.0" sourceLinked="0"/>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Sheet1!$A$2:$A$7</c:f>
              <c:numCache>
                <c:formatCode>General</c:formatCode>
                <c:ptCount val="6"/>
                <c:pt idx="0">
                  <c:v>2014</c:v>
                </c:pt>
                <c:pt idx="1">
                  <c:v>2015</c:v>
                </c:pt>
                <c:pt idx="2">
                  <c:v>2016</c:v>
                </c:pt>
                <c:pt idx="3">
                  <c:v>2017</c:v>
                </c:pt>
                <c:pt idx="4">
                  <c:v>2018</c:v>
                </c:pt>
                <c:pt idx="5">
                  <c:v>2019</c:v>
                </c:pt>
              </c:numCache>
            </c:numRef>
          </c:cat>
          <c:val>
            <c:numRef>
              <c:f>Sheet1!$C$2:$C$7</c:f>
              <c:numCache>
                <c:formatCode>General</c:formatCode>
                <c:ptCount val="6"/>
                <c:pt idx="0">
                  <c:v>1</c:v>
                </c:pt>
                <c:pt idx="1">
                  <c:v>1.3</c:v>
                </c:pt>
                <c:pt idx="2">
                  <c:v>0.7</c:v>
                </c:pt>
                <c:pt idx="3">
                  <c:v>0.4</c:v>
                </c:pt>
                <c:pt idx="4">
                  <c:v>0.8</c:v>
                </c:pt>
                <c:pt idx="5" formatCode="0.0">
                  <c:v>0.52200000000000002</c:v>
                </c:pt>
              </c:numCache>
            </c:numRef>
          </c:val>
          <c:extLst>
            <c:ext xmlns:c16="http://schemas.microsoft.com/office/drawing/2014/chart" uri="{C3380CC4-5D6E-409C-BE32-E72D297353CC}">
              <c16:uniqueId val="{00000003-3FB9-469B-881E-B35DCA40E12D}"/>
            </c:ext>
          </c:extLst>
        </c:ser>
        <c:dLbls>
          <c:showLegendKey val="0"/>
          <c:showVal val="0"/>
          <c:showCatName val="0"/>
          <c:showSerName val="0"/>
          <c:showPercent val="0"/>
          <c:showBubbleSize val="0"/>
        </c:dLbls>
        <c:gapWidth val="70"/>
        <c:overlap val="100"/>
        <c:axId val="44122496"/>
        <c:axId val="44124032"/>
      </c:barChart>
      <c:lineChart>
        <c:grouping val="standard"/>
        <c:varyColors val="0"/>
        <c:ser>
          <c:idx val="2"/>
          <c:order val="2"/>
          <c:tx>
            <c:strRef>
              <c:f>Sheet1!$D$1</c:f>
              <c:strCache>
                <c:ptCount val="1"/>
                <c:pt idx="0">
                  <c:v>Net Cumulative Bank Investment</c:v>
                </c:pt>
              </c:strCache>
            </c:strRef>
          </c:tx>
          <c:marker>
            <c:symbol val="none"/>
          </c:marker>
          <c:dLbls>
            <c:dLbl>
              <c:idx val="0"/>
              <c:layout>
                <c:manualLayout>
                  <c:x val="-4.2995689554568631E-2"/>
                  <c:y val="-0.12234515776065348"/>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3FB9-469B-881E-B35DCA40E12D}"/>
                </c:ext>
              </c:extLst>
            </c:dLbl>
            <c:spPr>
              <a:noFill/>
              <a:ln>
                <a:noFill/>
              </a:ln>
              <a:effectLst/>
            </c:spPr>
            <c:txPr>
              <a:bodyPr/>
              <a:lstStyle/>
              <a:p>
                <a:pPr>
                  <a:defRPr sz="900">
                    <a:solidFill>
                      <a:schemeClr val="tx2"/>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Sheet1!$A$2:$A$7</c:f>
              <c:numCache>
                <c:formatCode>General</c:formatCode>
                <c:ptCount val="6"/>
                <c:pt idx="0">
                  <c:v>2014</c:v>
                </c:pt>
                <c:pt idx="1">
                  <c:v>2015</c:v>
                </c:pt>
                <c:pt idx="2">
                  <c:v>2016</c:v>
                </c:pt>
                <c:pt idx="3">
                  <c:v>2017</c:v>
                </c:pt>
                <c:pt idx="4">
                  <c:v>2018</c:v>
                </c:pt>
                <c:pt idx="5">
                  <c:v>2019</c:v>
                </c:pt>
              </c:numCache>
            </c:numRef>
          </c:cat>
          <c:val>
            <c:numRef>
              <c:f>Sheet1!$D$2:$D$7</c:f>
              <c:numCache>
                <c:formatCode>General</c:formatCode>
                <c:ptCount val="6"/>
                <c:pt idx="0">
                  <c:v>95</c:v>
                </c:pt>
                <c:pt idx="1">
                  <c:v>103</c:v>
                </c:pt>
                <c:pt idx="2">
                  <c:v>112</c:v>
                </c:pt>
                <c:pt idx="3">
                  <c:v>121</c:v>
                </c:pt>
                <c:pt idx="4">
                  <c:v>131</c:v>
                </c:pt>
                <c:pt idx="5" formatCode="#,##0">
                  <c:v>142.47800000000001</c:v>
                </c:pt>
              </c:numCache>
            </c:numRef>
          </c:val>
          <c:smooth val="0"/>
          <c:extLst>
            <c:ext xmlns:c16="http://schemas.microsoft.com/office/drawing/2014/chart" uri="{C3380CC4-5D6E-409C-BE32-E72D297353CC}">
              <c16:uniqueId val="{00000009-3FB9-469B-881E-B35DCA40E12D}"/>
            </c:ext>
          </c:extLst>
        </c:ser>
        <c:dLbls>
          <c:showLegendKey val="0"/>
          <c:showVal val="0"/>
          <c:showCatName val="0"/>
          <c:showSerName val="0"/>
          <c:showPercent val="0"/>
          <c:showBubbleSize val="0"/>
        </c:dLbls>
        <c:marker val="1"/>
        <c:smooth val="0"/>
        <c:axId val="44144512"/>
        <c:axId val="44142592"/>
      </c:lineChart>
      <c:catAx>
        <c:axId val="44122496"/>
        <c:scaling>
          <c:orientation val="minMax"/>
        </c:scaling>
        <c:delete val="0"/>
        <c:axPos val="b"/>
        <c:numFmt formatCode="General" sourceLinked="1"/>
        <c:majorTickMark val="out"/>
        <c:minorTickMark val="none"/>
        <c:tickLblPos val="nextTo"/>
        <c:txPr>
          <a:bodyPr/>
          <a:lstStyle/>
          <a:p>
            <a:pPr>
              <a:defRPr sz="1000"/>
            </a:pPr>
            <a:endParaRPr lang="en-US"/>
          </a:p>
        </c:txPr>
        <c:crossAx val="44124032"/>
        <c:crosses val="autoZero"/>
        <c:auto val="1"/>
        <c:lblAlgn val="ctr"/>
        <c:lblOffset val="100"/>
        <c:noMultiLvlLbl val="0"/>
      </c:catAx>
      <c:valAx>
        <c:axId val="44124032"/>
        <c:scaling>
          <c:orientation val="minMax"/>
          <c:max val="14"/>
        </c:scaling>
        <c:delete val="0"/>
        <c:axPos val="l"/>
        <c:title>
          <c:tx>
            <c:rich>
              <a:bodyPr rot="-5400000" vert="horz"/>
              <a:lstStyle/>
              <a:p>
                <a:pPr>
                  <a:defRPr sz="1000"/>
                </a:pPr>
                <a:r>
                  <a:rPr lang="en-GB" sz="1000" dirty="0" smtClean="0"/>
                  <a:t>Annual business investment (ABI) (EUR bn)</a:t>
                </a:r>
                <a:endParaRPr lang="en-GB" sz="1000" dirty="0"/>
              </a:p>
            </c:rich>
          </c:tx>
          <c:layout/>
          <c:overlay val="0"/>
        </c:title>
        <c:numFmt formatCode="General" sourceLinked="1"/>
        <c:majorTickMark val="out"/>
        <c:minorTickMark val="none"/>
        <c:tickLblPos val="nextTo"/>
        <c:txPr>
          <a:bodyPr/>
          <a:lstStyle/>
          <a:p>
            <a:pPr>
              <a:defRPr sz="1000"/>
            </a:pPr>
            <a:endParaRPr lang="en-US"/>
          </a:p>
        </c:txPr>
        <c:crossAx val="44122496"/>
        <c:crosses val="autoZero"/>
        <c:crossBetween val="between"/>
      </c:valAx>
      <c:valAx>
        <c:axId val="44142592"/>
        <c:scaling>
          <c:orientation val="minMax"/>
        </c:scaling>
        <c:delete val="0"/>
        <c:axPos val="r"/>
        <c:title>
          <c:tx>
            <c:rich>
              <a:bodyPr rot="-5400000" vert="horz"/>
              <a:lstStyle/>
              <a:p>
                <a:pPr>
                  <a:defRPr sz="1000"/>
                </a:pPr>
                <a:r>
                  <a:rPr lang="en-GB" sz="1000" b="1" i="0" baseline="0" dirty="0" smtClean="0">
                    <a:effectLst/>
                  </a:rPr>
                  <a:t>Net cumulative bank investment</a:t>
                </a:r>
                <a:endParaRPr lang="en-GB" sz="1000" dirty="0">
                  <a:effectLst/>
                </a:endParaRPr>
              </a:p>
            </c:rich>
          </c:tx>
          <c:layout/>
          <c:overlay val="0"/>
        </c:title>
        <c:numFmt formatCode="General" sourceLinked="1"/>
        <c:majorTickMark val="out"/>
        <c:minorTickMark val="none"/>
        <c:tickLblPos val="nextTo"/>
        <c:txPr>
          <a:bodyPr/>
          <a:lstStyle/>
          <a:p>
            <a:pPr>
              <a:defRPr sz="1000"/>
            </a:pPr>
            <a:endParaRPr lang="en-US"/>
          </a:p>
        </c:txPr>
        <c:crossAx val="44144512"/>
        <c:crosses val="max"/>
        <c:crossBetween val="between"/>
      </c:valAx>
      <c:catAx>
        <c:axId val="44144512"/>
        <c:scaling>
          <c:orientation val="minMax"/>
        </c:scaling>
        <c:delete val="1"/>
        <c:axPos val="b"/>
        <c:numFmt formatCode="General" sourceLinked="1"/>
        <c:majorTickMark val="out"/>
        <c:minorTickMark val="none"/>
        <c:tickLblPos val="nextTo"/>
        <c:crossAx val="44142592"/>
        <c:crosses val="autoZero"/>
        <c:auto val="1"/>
        <c:lblAlgn val="ctr"/>
        <c:lblOffset val="100"/>
        <c:noMultiLvlLbl val="0"/>
      </c:catAx>
    </c:plotArea>
    <c:legend>
      <c:legendPos val="r"/>
      <c:layout>
        <c:manualLayout>
          <c:xMode val="edge"/>
          <c:yMode val="edge"/>
          <c:x val="0"/>
          <c:y val="0.88654785225562838"/>
          <c:w val="1"/>
          <c:h val="0.11345214774437158"/>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38746700223923"/>
          <c:y val="8.9026132513054107E-2"/>
          <c:w val="0.32127880663422331"/>
          <c:h val="0.82278922133651822"/>
        </c:manualLayout>
      </c:layout>
      <c:doughnutChart>
        <c:varyColors val="1"/>
        <c:ser>
          <c:idx val="0"/>
          <c:order val="0"/>
          <c:tx>
            <c:strRef>
              <c:f>Sheet1!$B$1</c:f>
              <c:strCache>
                <c:ptCount val="1"/>
                <c:pt idx="0">
                  <c:v>Column1</c:v>
                </c:pt>
              </c:strCache>
            </c:strRef>
          </c:tx>
          <c:dPt>
            <c:idx val="0"/>
            <c:bubble3D val="0"/>
            <c:spPr>
              <a:solidFill>
                <a:schemeClr val="accent1"/>
              </a:solidFill>
            </c:spPr>
            <c:extLst>
              <c:ext xmlns:c16="http://schemas.microsoft.com/office/drawing/2014/chart" uri="{C3380CC4-5D6E-409C-BE32-E72D297353CC}">
                <c16:uniqueId val="{00000001-0432-4E1C-B90E-3CFFEE4D6E0A}"/>
              </c:ext>
            </c:extLst>
          </c:dPt>
          <c:dPt>
            <c:idx val="1"/>
            <c:bubble3D val="0"/>
            <c:spPr>
              <a:solidFill>
                <a:schemeClr val="tx2"/>
              </a:solidFill>
            </c:spPr>
            <c:extLst>
              <c:ext xmlns:c16="http://schemas.microsoft.com/office/drawing/2014/chart" uri="{C3380CC4-5D6E-409C-BE32-E72D297353CC}">
                <c16:uniqueId val="{00000003-0432-4E1C-B90E-3CFFEE4D6E0A}"/>
              </c:ext>
            </c:extLst>
          </c:dPt>
          <c:dPt>
            <c:idx val="2"/>
            <c:bubble3D val="0"/>
            <c:spPr>
              <a:solidFill>
                <a:schemeClr val="bg2"/>
              </a:solidFill>
            </c:spPr>
            <c:extLst>
              <c:ext xmlns:c16="http://schemas.microsoft.com/office/drawing/2014/chart" uri="{C3380CC4-5D6E-409C-BE32-E72D297353CC}">
                <c16:uniqueId val="{00000005-0432-4E1C-B90E-3CFFEE4D6E0A}"/>
              </c:ext>
            </c:extLst>
          </c:dPt>
          <c:dPt>
            <c:idx val="3"/>
            <c:bubble3D val="0"/>
            <c:spPr>
              <a:solidFill>
                <a:schemeClr val="accent3"/>
              </a:solidFill>
            </c:spPr>
            <c:extLst>
              <c:ext xmlns:c16="http://schemas.microsoft.com/office/drawing/2014/chart" uri="{C3380CC4-5D6E-409C-BE32-E72D297353CC}">
                <c16:uniqueId val="{00000007-0432-4E1C-B90E-3CFFEE4D6E0A}"/>
              </c:ext>
            </c:extLst>
          </c:dPt>
          <c:dPt>
            <c:idx val="4"/>
            <c:bubble3D val="0"/>
            <c:spPr>
              <a:solidFill>
                <a:srgbClr val="00B050"/>
              </a:solidFill>
            </c:spPr>
            <c:extLst>
              <c:ext xmlns:c16="http://schemas.microsoft.com/office/drawing/2014/chart" uri="{C3380CC4-5D6E-409C-BE32-E72D297353CC}">
                <c16:uniqueId val="{00000009-0432-4E1C-B90E-3CFFEE4D6E0A}"/>
              </c:ext>
            </c:extLst>
          </c:dPt>
          <c:dPt>
            <c:idx val="5"/>
            <c:bubble3D val="0"/>
            <c:spPr>
              <a:solidFill>
                <a:srgbClr val="92D050"/>
              </a:solidFill>
            </c:spPr>
            <c:extLst>
              <c:ext xmlns:c16="http://schemas.microsoft.com/office/drawing/2014/chart" uri="{C3380CC4-5D6E-409C-BE32-E72D297353CC}">
                <c16:uniqueId val="{0000000B-0432-4E1C-B90E-3CFFEE4D6E0A}"/>
              </c:ext>
            </c:extLst>
          </c:dPt>
          <c:dPt>
            <c:idx val="6"/>
            <c:bubble3D val="0"/>
            <c:spPr>
              <a:solidFill>
                <a:schemeClr val="bg1">
                  <a:lumMod val="65000"/>
                </a:schemeClr>
              </a:solidFill>
            </c:spPr>
            <c:extLst>
              <c:ext xmlns:c16="http://schemas.microsoft.com/office/drawing/2014/chart" uri="{C3380CC4-5D6E-409C-BE32-E72D297353CC}">
                <c16:uniqueId val="{0000000D-0432-4E1C-B90E-3CFFEE4D6E0A}"/>
              </c:ext>
            </c:extLst>
          </c:dPt>
          <c:dPt>
            <c:idx val="7"/>
            <c:bubble3D val="0"/>
            <c:spPr>
              <a:solidFill>
                <a:schemeClr val="bg1">
                  <a:lumMod val="75000"/>
                </a:schemeClr>
              </a:solidFill>
            </c:spPr>
            <c:extLst>
              <c:ext xmlns:c16="http://schemas.microsoft.com/office/drawing/2014/chart" uri="{C3380CC4-5D6E-409C-BE32-E72D297353CC}">
                <c16:uniqueId val="{0000000F-0432-4E1C-B90E-3CFFEE4D6E0A}"/>
              </c:ext>
            </c:extLst>
          </c:dPt>
          <c:dLbls>
            <c:dLbl>
              <c:idx val="7"/>
              <c:layout>
                <c:manualLayout>
                  <c:x val="6.4564446503550662E-3"/>
                  <c:y val="-8.2668765970447984E-3"/>
                </c:manualLayout>
              </c:layout>
              <c:spPr>
                <a:noFill/>
                <a:ln>
                  <a:noFill/>
                </a:ln>
                <a:effectLst/>
              </c:spPr>
              <c:txPr>
                <a:bodyPr wrap="square" lIns="38100" tIns="19050" rIns="38100" bIns="19050" anchor="ctr">
                  <a:noAutofit/>
                </a:bodyPr>
                <a:lstStyle/>
                <a:p>
                  <a:pPr>
                    <a:defRPr b="1">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4.6690158101172677E-2"/>
                      <c:h val="0.10805396622597489"/>
                    </c:manualLayout>
                  </c15:layout>
                </c:ext>
                <c:ext xmlns:c16="http://schemas.microsoft.com/office/drawing/2014/chart" uri="{C3380CC4-5D6E-409C-BE32-E72D297353CC}">
                  <c16:uniqueId val="{0000000F-0432-4E1C-B90E-3CFFEE4D6E0A}"/>
                </c:ext>
              </c:extLst>
            </c:dLbl>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Sheet1!$A$2:$A$9</c:f>
              <c:strCache>
                <c:ptCount val="8"/>
                <c:pt idx="0">
                  <c:v>South-Eastern Europe</c:v>
                </c:pt>
                <c:pt idx="1">
                  <c:v>Eastern Europe &amp; Caucasus</c:v>
                </c:pt>
                <c:pt idx="2">
                  <c:v>SE Mediterranean</c:v>
                </c:pt>
                <c:pt idx="3">
                  <c:v>Turkey</c:v>
                </c:pt>
                <c:pt idx="4">
                  <c:v>Central Europe &amp; Baltics</c:v>
                </c:pt>
                <c:pt idx="5">
                  <c:v>Central Asia</c:v>
                </c:pt>
                <c:pt idx="6">
                  <c:v>Cyprus &amp; Greece</c:v>
                </c:pt>
                <c:pt idx="7">
                  <c:v>Russia</c:v>
                </c:pt>
              </c:strCache>
            </c:strRef>
          </c:cat>
          <c:val>
            <c:numRef>
              <c:f>Sheet1!$B$2:$B$9</c:f>
              <c:numCache>
                <c:formatCode>#,##0</c:formatCode>
                <c:ptCount val="8"/>
                <c:pt idx="0">
                  <c:v>8617</c:v>
                </c:pt>
                <c:pt idx="1">
                  <c:v>8434</c:v>
                </c:pt>
                <c:pt idx="2">
                  <c:v>7462</c:v>
                </c:pt>
                <c:pt idx="3">
                  <c:v>6746</c:v>
                </c:pt>
                <c:pt idx="4">
                  <c:v>6238</c:v>
                </c:pt>
                <c:pt idx="5">
                  <c:v>5130</c:v>
                </c:pt>
                <c:pt idx="6">
                  <c:v>1837</c:v>
                </c:pt>
                <c:pt idx="7">
                  <c:v>1587</c:v>
                </c:pt>
              </c:numCache>
            </c:numRef>
          </c:val>
          <c:extLst>
            <c:ext xmlns:c16="http://schemas.microsoft.com/office/drawing/2014/chart" uri="{C3380CC4-5D6E-409C-BE32-E72D297353CC}">
              <c16:uniqueId val="{00000010-0432-4E1C-B90E-3CFFEE4D6E0A}"/>
            </c:ext>
          </c:extLst>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48593089695276759"/>
          <c:y val="0.18235387040328851"/>
          <c:w val="0.50031739533156039"/>
          <c:h val="0.75150764498389067"/>
        </c:manualLayout>
      </c:layout>
      <c:overlay val="0"/>
      <c:txPr>
        <a:bodyPr/>
        <a:lstStyle/>
        <a:p>
          <a:pPr>
            <a:defRPr sz="1000" b="0">
              <a:latin typeface="Franklin Gothic Demi" panose="020B0703020102020204" pitchFamily="34" charset="0"/>
            </a:defRPr>
          </a:pPr>
          <a:endParaRPr lang="en-US"/>
        </a:p>
      </c:txPr>
    </c:legend>
    <c:plotVisOnly val="1"/>
    <c:dispBlanksAs val="gap"/>
    <c:showDLblsOverMax val="0"/>
  </c:chart>
  <c:txPr>
    <a:bodyPr/>
    <a:lstStyle/>
    <a:p>
      <a:pPr>
        <a:defRPr sz="1200">
          <a:latin typeface="Franklin Gothic Book" panose="020B05030201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dPt>
            <c:idx val="0"/>
            <c:bubble3D val="0"/>
            <c:spPr>
              <a:solidFill>
                <a:schemeClr val="accent1">
                  <a:shade val="53000"/>
                  <a:alpha val="78000"/>
                </a:schemeClr>
              </a:solidFill>
              <a:ln w="19050">
                <a:solidFill>
                  <a:schemeClr val="lt1"/>
                </a:solidFill>
              </a:ln>
              <a:effectLst/>
            </c:spPr>
            <c:extLst>
              <c:ext xmlns:c16="http://schemas.microsoft.com/office/drawing/2014/chart" uri="{C3380CC4-5D6E-409C-BE32-E72D297353CC}">
                <c16:uniqueId val="{00000001-A4E7-4179-8CFB-DA47DC362640}"/>
              </c:ext>
            </c:extLst>
          </c:dPt>
          <c:dPt>
            <c:idx val="1"/>
            <c:bubble3D val="0"/>
            <c:spPr>
              <a:solidFill>
                <a:srgbClr val="427A4B"/>
              </a:solidFill>
              <a:ln w="19050">
                <a:solidFill>
                  <a:schemeClr val="lt1"/>
                </a:solidFill>
              </a:ln>
              <a:effectLst/>
            </c:spPr>
            <c:extLst>
              <c:ext xmlns:c16="http://schemas.microsoft.com/office/drawing/2014/chart" uri="{C3380CC4-5D6E-409C-BE32-E72D297353CC}">
                <c16:uniqueId val="{00000003-A4E7-4179-8CFB-DA47DC362640}"/>
              </c:ext>
            </c:extLst>
          </c:dPt>
          <c:dPt>
            <c:idx val="2"/>
            <c:bubble3D val="0"/>
            <c:spPr>
              <a:solidFill>
                <a:srgbClr val="0079C1"/>
              </a:solidFill>
              <a:ln w="19050">
                <a:solidFill>
                  <a:schemeClr val="lt1"/>
                </a:solidFill>
              </a:ln>
              <a:effectLst/>
            </c:spPr>
            <c:extLst>
              <c:ext xmlns:c16="http://schemas.microsoft.com/office/drawing/2014/chart" uri="{C3380CC4-5D6E-409C-BE32-E72D297353CC}">
                <c16:uniqueId val="{00000005-A4E7-4179-8CFB-DA47DC362640}"/>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A4E7-4179-8CFB-DA47DC362640}"/>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A4E7-4179-8CFB-DA47DC362640}"/>
              </c:ext>
            </c:extLst>
          </c:dPt>
          <c:dLbls>
            <c:dLbl>
              <c:idx val="0"/>
              <c:layout>
                <c:manualLayout>
                  <c:x val="-0.23674242424242425"/>
                  <c:y val="8.5106382978723305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4E7-4179-8CFB-DA47DC362640}"/>
                </c:ext>
              </c:extLst>
            </c:dLbl>
            <c:dLbl>
              <c:idx val="1"/>
              <c:layout>
                <c:manualLayout>
                  <c:x val="1.0928079678498888E-2"/>
                  <c:y val="-0.18393842330302487"/>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A4E7-4179-8CFB-DA47DC362640}"/>
                </c:ext>
              </c:extLst>
            </c:dLbl>
            <c:dLbl>
              <c:idx val="2"/>
              <c:layout>
                <c:manualLayout>
                  <c:x val="0.21809011298581354"/>
                  <c:y val="-6.4474531037283594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A4E7-4179-8CFB-DA47DC362640}"/>
                </c:ext>
              </c:extLst>
            </c:dLbl>
            <c:dLbl>
              <c:idx val="3"/>
              <c:layout>
                <c:manualLayout>
                  <c:x val="0.13607623329189986"/>
                  <c:y val="0.12498093988251469"/>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A4E7-4179-8CFB-DA47DC362640}"/>
                </c:ext>
              </c:extLst>
            </c:dLbl>
            <c:dLbl>
              <c:idx val="4"/>
              <c:layout>
                <c:manualLayout>
                  <c:x val="5.9755925877060759E-2"/>
                  <c:y val="8.7677779471825826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A4E7-4179-8CFB-DA47DC362640}"/>
                </c:ext>
              </c:extLst>
            </c:dLbl>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bg1"/>
                    </a:solidFill>
                    <a:latin typeface="Franklin Gothic Demi" panose="020B07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results_table!$B$70:$B$74</c:f>
              <c:strCache>
                <c:ptCount val="5"/>
                <c:pt idx="0">
                  <c:v>Food manufacturing</c:v>
                </c:pt>
                <c:pt idx="1">
                  <c:v>Crop farming</c:v>
                </c:pt>
                <c:pt idx="2">
                  <c:v>Beverage manufacturing</c:v>
                </c:pt>
                <c:pt idx="3">
                  <c:v>Retail</c:v>
                </c:pt>
                <c:pt idx="4">
                  <c:v>Other</c:v>
                </c:pt>
              </c:strCache>
            </c:strRef>
          </c:cat>
          <c:val>
            <c:numRef>
              <c:f>results_table!$D$70:$D$74</c:f>
              <c:numCache>
                <c:formatCode>0%</c:formatCode>
                <c:ptCount val="5"/>
                <c:pt idx="0">
                  <c:v>0.3981579320278425</c:v>
                </c:pt>
                <c:pt idx="1">
                  <c:v>0.22468959909301356</c:v>
                </c:pt>
                <c:pt idx="2">
                  <c:v>0.18526503914391176</c:v>
                </c:pt>
                <c:pt idx="3">
                  <c:v>0.11625895972161809</c:v>
                </c:pt>
                <c:pt idx="4">
                  <c:v>7.5628470013614044E-2</c:v>
                </c:pt>
              </c:numCache>
            </c:numRef>
          </c:val>
          <c:extLst>
            <c:ext xmlns:c16="http://schemas.microsoft.com/office/drawing/2014/chart" uri="{C3380CC4-5D6E-409C-BE32-E72D297353CC}">
              <c16:uniqueId val="{0000000A-A4E7-4179-8CFB-DA47DC36264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dPt>
            <c:idx val="0"/>
            <c:bubble3D val="0"/>
            <c:spPr>
              <a:solidFill>
                <a:schemeClr val="accent1">
                  <a:shade val="53000"/>
                  <a:alpha val="79000"/>
                </a:schemeClr>
              </a:solidFill>
              <a:ln w="19050">
                <a:solidFill>
                  <a:schemeClr val="lt1"/>
                </a:solidFill>
              </a:ln>
              <a:effectLst/>
            </c:spPr>
            <c:extLst>
              <c:ext xmlns:c16="http://schemas.microsoft.com/office/drawing/2014/chart" uri="{C3380CC4-5D6E-409C-BE32-E72D297353CC}">
                <c16:uniqueId val="{00000001-8383-48C1-948B-8BAA2F1E7445}"/>
              </c:ext>
            </c:extLst>
          </c:dPt>
          <c:dPt>
            <c:idx val="1"/>
            <c:bubble3D val="0"/>
            <c:spPr>
              <a:solidFill>
                <a:srgbClr val="427A4B"/>
              </a:solidFill>
              <a:ln w="19050">
                <a:solidFill>
                  <a:schemeClr val="lt1"/>
                </a:solidFill>
              </a:ln>
              <a:effectLst/>
            </c:spPr>
            <c:extLst>
              <c:ext xmlns:c16="http://schemas.microsoft.com/office/drawing/2014/chart" uri="{C3380CC4-5D6E-409C-BE32-E72D297353CC}">
                <c16:uniqueId val="{00000003-8383-48C1-948B-8BAA2F1E7445}"/>
              </c:ext>
            </c:extLst>
          </c:dPt>
          <c:dPt>
            <c:idx val="2"/>
            <c:bubble3D val="0"/>
            <c:spPr>
              <a:solidFill>
                <a:srgbClr val="0079C1"/>
              </a:solidFill>
              <a:ln w="19050">
                <a:solidFill>
                  <a:schemeClr val="lt1"/>
                </a:solidFill>
              </a:ln>
              <a:effectLst/>
            </c:spPr>
            <c:extLst>
              <c:ext xmlns:c16="http://schemas.microsoft.com/office/drawing/2014/chart" uri="{C3380CC4-5D6E-409C-BE32-E72D297353CC}">
                <c16:uniqueId val="{00000005-8383-48C1-948B-8BAA2F1E7445}"/>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8383-48C1-948B-8BAA2F1E7445}"/>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8383-48C1-948B-8BAA2F1E7445}"/>
              </c:ext>
            </c:extLst>
          </c:dPt>
          <c:dPt>
            <c:idx val="5"/>
            <c:bubble3D val="0"/>
            <c:spPr>
              <a:solidFill>
                <a:srgbClr val="427A4B">
                  <a:alpha val="70000"/>
                </a:srgbClr>
              </a:solidFill>
              <a:ln w="19050">
                <a:solidFill>
                  <a:schemeClr val="lt1"/>
                </a:solidFill>
              </a:ln>
              <a:effectLst/>
            </c:spPr>
            <c:extLst>
              <c:ext xmlns:c16="http://schemas.microsoft.com/office/drawing/2014/chart" uri="{C3380CC4-5D6E-409C-BE32-E72D297353CC}">
                <c16:uniqueId val="{0000000B-8383-48C1-948B-8BAA2F1E7445}"/>
              </c:ext>
            </c:extLst>
          </c:dPt>
          <c:dLbls>
            <c:dLbl>
              <c:idx val="0"/>
              <c:layout>
                <c:manualLayout>
                  <c:x val="-0.20783845602376047"/>
                  <c:y val="0.17240782402199717"/>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8383-48C1-948B-8BAA2F1E7445}"/>
                </c:ext>
              </c:extLst>
            </c:dLbl>
            <c:dLbl>
              <c:idx val="1"/>
              <c:layout>
                <c:manualLayout>
                  <c:x val="-0.13924098455796169"/>
                  <c:y val="-0.20711661042369703"/>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8383-48C1-948B-8BAA2F1E7445}"/>
                </c:ext>
              </c:extLst>
            </c:dLbl>
            <c:dLbl>
              <c:idx val="2"/>
              <c:layout>
                <c:manualLayout>
                  <c:x val="0.18867288025208509"/>
                  <c:y val="-0.1099139981653207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8383-48C1-948B-8BAA2F1E7445}"/>
                </c:ext>
              </c:extLst>
            </c:dLbl>
            <c:dLbl>
              <c:idx val="3"/>
              <c:layout>
                <c:manualLayout>
                  <c:x val="0.18391018320796129"/>
                  <c:y val="0.1095920838926497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8383-48C1-948B-8BAA2F1E7445}"/>
                </c:ext>
              </c:extLst>
            </c:dLbl>
            <c:dLbl>
              <c:idx val="4"/>
              <c:layout>
                <c:manualLayout>
                  <c:x val="4.3227216846757878E-2"/>
                  <c:y val="3.7301277611774042E-2"/>
                </c:manualLayout>
              </c:layout>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tx1">
                          <a:lumMod val="50000"/>
                        </a:schemeClr>
                      </a:solidFill>
                      <a:latin typeface="Franklin Gothic Demi" panose="020B0703020102020204" pitchFamily="34" charset="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9-8383-48C1-948B-8BAA2F1E7445}"/>
                </c:ext>
              </c:extLst>
            </c:dLbl>
            <c:dLbl>
              <c:idx val="5"/>
              <c:layout>
                <c:manualLayout>
                  <c:x val="4.2935026844050948E-2"/>
                  <c:y val="4.2104132470872739E-3"/>
                </c:manualLayout>
              </c:layout>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tx1">
                          <a:lumMod val="50000"/>
                        </a:schemeClr>
                      </a:solidFill>
                      <a:latin typeface="Franklin Gothic Demi" panose="020B0703020102020204" pitchFamily="34" charset="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B-8383-48C1-948B-8BAA2F1E7445}"/>
                </c:ext>
              </c:extLst>
            </c:dLbl>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bg1"/>
                    </a:solidFill>
                    <a:latin typeface="Franklin Gothic Demi" panose="020B07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results_table!$B$77:$B$82</c:f>
              <c:strCache>
                <c:ptCount val="6"/>
                <c:pt idx="0">
                  <c:v>Eastern Europe and Caucasus</c:v>
                </c:pt>
                <c:pt idx="1">
                  <c:v>Turkey</c:v>
                </c:pt>
                <c:pt idx="2">
                  <c:v>Central Asia</c:v>
                </c:pt>
                <c:pt idx="3">
                  <c:v>SEMED</c:v>
                </c:pt>
                <c:pt idx="4">
                  <c:v>S. E. Europe</c:v>
                </c:pt>
                <c:pt idx="5">
                  <c:v>Central Europe</c:v>
                </c:pt>
              </c:strCache>
            </c:strRef>
          </c:cat>
          <c:val>
            <c:numRef>
              <c:f>results_table!$D$77:$D$82</c:f>
              <c:numCache>
                <c:formatCode>0%</c:formatCode>
                <c:ptCount val="6"/>
                <c:pt idx="0">
                  <c:v>0.29726205997392435</c:v>
                </c:pt>
                <c:pt idx="1">
                  <c:v>0.27249022164276404</c:v>
                </c:pt>
                <c:pt idx="2">
                  <c:v>0.2046936114732725</c:v>
                </c:pt>
                <c:pt idx="3">
                  <c:v>0.13168187744458931</c:v>
                </c:pt>
                <c:pt idx="4">
                  <c:v>6.1277705345501955E-2</c:v>
                </c:pt>
                <c:pt idx="5">
                  <c:v>3.259452411994785E-2</c:v>
                </c:pt>
              </c:numCache>
            </c:numRef>
          </c:val>
          <c:extLst>
            <c:ext xmlns:c16="http://schemas.microsoft.com/office/drawing/2014/chart" uri="{C3380CC4-5D6E-409C-BE32-E72D297353CC}">
              <c16:uniqueId val="{0000000C-8383-48C1-948B-8BAA2F1E744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dPt>
            <c:idx val="0"/>
            <c:bubble3D val="0"/>
            <c:spPr>
              <a:solidFill>
                <a:srgbClr val="386793"/>
              </a:solidFill>
              <a:ln w="19050">
                <a:solidFill>
                  <a:schemeClr val="lt1"/>
                </a:solidFill>
              </a:ln>
              <a:effectLst/>
            </c:spPr>
            <c:extLst>
              <c:ext xmlns:c16="http://schemas.microsoft.com/office/drawing/2014/chart" uri="{C3380CC4-5D6E-409C-BE32-E72D297353CC}">
                <c16:uniqueId val="{00000001-CFFE-4EA1-B3E2-6DBF24E9E2E7}"/>
              </c:ext>
            </c:extLst>
          </c:dPt>
          <c:dPt>
            <c:idx val="1"/>
            <c:bubble3D val="0"/>
            <c:spPr>
              <a:solidFill>
                <a:srgbClr val="427A4B"/>
              </a:solidFill>
              <a:ln w="19050">
                <a:solidFill>
                  <a:schemeClr val="lt1"/>
                </a:solidFill>
              </a:ln>
              <a:effectLst/>
            </c:spPr>
            <c:extLst>
              <c:ext xmlns:c16="http://schemas.microsoft.com/office/drawing/2014/chart" uri="{C3380CC4-5D6E-409C-BE32-E72D297353CC}">
                <c16:uniqueId val="{00000003-CFFE-4EA1-B3E2-6DBF24E9E2E7}"/>
              </c:ext>
            </c:extLst>
          </c:dPt>
          <c:dPt>
            <c:idx val="2"/>
            <c:bubble3D val="0"/>
            <c:spPr>
              <a:solidFill>
                <a:srgbClr val="0079C1"/>
              </a:solidFill>
              <a:ln w="19050">
                <a:solidFill>
                  <a:schemeClr val="lt1"/>
                </a:solidFill>
              </a:ln>
              <a:effectLst/>
            </c:spPr>
            <c:extLst>
              <c:ext xmlns:c16="http://schemas.microsoft.com/office/drawing/2014/chart" uri="{C3380CC4-5D6E-409C-BE32-E72D297353CC}">
                <c16:uniqueId val="{00000005-CFFE-4EA1-B3E2-6DBF24E9E2E7}"/>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CFFE-4EA1-B3E2-6DBF24E9E2E7}"/>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CFFE-4EA1-B3E2-6DBF24E9E2E7}"/>
              </c:ext>
            </c:extLst>
          </c:dPt>
          <c:dPt>
            <c:idx val="5"/>
            <c:bubble3D val="0"/>
            <c:spPr>
              <a:solidFill>
                <a:srgbClr val="427A4B"/>
              </a:solidFill>
              <a:ln w="19050">
                <a:solidFill>
                  <a:schemeClr val="lt1"/>
                </a:solidFill>
              </a:ln>
              <a:effectLst/>
            </c:spPr>
            <c:extLst>
              <c:ext xmlns:c16="http://schemas.microsoft.com/office/drawing/2014/chart" uri="{C3380CC4-5D6E-409C-BE32-E72D297353CC}">
                <c16:uniqueId val="{0000000B-CFFE-4EA1-B3E2-6DBF24E9E2E7}"/>
              </c:ext>
            </c:extLst>
          </c:dPt>
          <c:dLbls>
            <c:dLbl>
              <c:idx val="0"/>
              <c:layout>
                <c:manualLayout>
                  <c:x val="-0.14713997974441548"/>
                  <c:y val="-0.2796306711661044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CFFE-4EA1-B3E2-6DBF24E9E2E7}"/>
                </c:ext>
              </c:extLst>
            </c:dLbl>
            <c:dLbl>
              <c:idx val="1"/>
              <c:layout>
                <c:manualLayout>
                  <c:x val="0.12667614961821633"/>
                  <c:y val="0.160583052118485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CFFE-4EA1-B3E2-6DBF24E9E2E7}"/>
                </c:ext>
              </c:extLst>
            </c:dLbl>
            <c:dLbl>
              <c:idx val="2"/>
              <c:layout>
                <c:manualLayout>
                  <c:x val="0.18560601750173539"/>
                  <c:y val="-0.1478077740282465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FFE-4EA1-B3E2-6DBF24E9E2E7}"/>
                </c:ext>
              </c:extLst>
            </c:dLbl>
            <c:dLbl>
              <c:idx val="3"/>
              <c:layout>
                <c:manualLayout>
                  <c:x val="0.15630915939324283"/>
                  <c:y val="0.1011714160729908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FFE-4EA1-B3E2-6DBF24E9E2E7}"/>
                </c:ext>
              </c:extLst>
            </c:dLbl>
            <c:dLbl>
              <c:idx val="4"/>
              <c:layout>
                <c:manualLayout>
                  <c:x val="-2.1175279083264109E-2"/>
                  <c:y val="1.624921884764404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FFE-4EA1-B3E2-6DBF24E9E2E7}"/>
                </c:ext>
              </c:extLst>
            </c:dLbl>
            <c:dLbl>
              <c:idx val="5"/>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FE-4EA1-B3E2-6DBF24E9E2E7}"/>
                </c:ext>
              </c:extLst>
            </c:dLbl>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Franklin Gothic Demi" panose="020B07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results_table!$B$86:$B$87</c:f>
              <c:strCache>
                <c:ptCount val="2"/>
                <c:pt idx="0">
                  <c:v>Debt*</c:v>
                </c:pt>
                <c:pt idx="1">
                  <c:v>Equity</c:v>
                </c:pt>
              </c:strCache>
            </c:strRef>
          </c:cat>
          <c:val>
            <c:numRef>
              <c:f>results_table!$D$86:$D$87</c:f>
              <c:numCache>
                <c:formatCode>0%</c:formatCode>
                <c:ptCount val="2"/>
                <c:pt idx="0">
                  <c:v>0.83305113443955303</c:v>
                </c:pt>
                <c:pt idx="1">
                  <c:v>0.166948865560447</c:v>
                </c:pt>
              </c:numCache>
            </c:numRef>
          </c:val>
          <c:extLst>
            <c:ext xmlns:c16="http://schemas.microsoft.com/office/drawing/2014/chart" uri="{C3380CC4-5D6E-409C-BE32-E72D297353CC}">
              <c16:uniqueId val="{0000000C-CFFE-4EA1-B3E2-6DBF24E9E2E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7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AB18B-44B1-4968-ACEB-E7CA2E91A451}"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9988D96-A223-4E11-B818-EE460383F67B}">
      <dgm:prSet phldrT="[Text]"/>
      <dgm:spPr/>
      <dgm:t>
        <a:bodyPr/>
        <a:lstStyle/>
        <a:p>
          <a:endParaRPr lang="en-GB" dirty="0"/>
        </a:p>
      </dgm:t>
    </dgm:pt>
    <dgm:pt modelId="{879BBFEC-299F-4455-86A3-A420A7095E75}" type="sibTrans" cxnId="{07F6E540-90EF-4DD6-8737-75C938F4F42A}">
      <dgm:prSet/>
      <dgm:spPr>
        <a:blipFill>
          <a:blip xmlns:r="http://schemas.openxmlformats.org/officeDocument/2006/relationships" r:embed="rId1"/>
          <a:srcRect/>
          <a:stretch>
            <a:fillRect l="-25000" r="-25000"/>
          </a:stretch>
        </a:blipFill>
      </dgm:spPr>
      <dgm:t>
        <a:bodyPr/>
        <a:lstStyle/>
        <a:p>
          <a:endParaRPr lang="en-GB"/>
        </a:p>
      </dgm:t>
    </dgm:pt>
    <dgm:pt modelId="{38ED41A3-1911-4DA5-A6F2-5047F484C011}" type="parTrans" cxnId="{07F6E540-90EF-4DD6-8737-75C938F4F42A}">
      <dgm:prSet/>
      <dgm:spPr/>
      <dgm:t>
        <a:bodyPr/>
        <a:lstStyle/>
        <a:p>
          <a:endParaRPr lang="en-GB"/>
        </a:p>
      </dgm:t>
    </dgm:pt>
    <dgm:pt modelId="{A5D19290-BC1F-4CC3-B53A-155BE462E50A}" type="pres">
      <dgm:prSet presAssocID="{E5DAB18B-44B1-4968-ACEB-E7CA2E91A451}" presName="Name0" presStyleCnt="0">
        <dgm:presLayoutVars>
          <dgm:chMax val="7"/>
          <dgm:chPref val="7"/>
          <dgm:dir/>
        </dgm:presLayoutVars>
      </dgm:prSet>
      <dgm:spPr/>
    </dgm:pt>
    <dgm:pt modelId="{FF782D43-3822-40C1-96C7-F254E87705DB}" type="pres">
      <dgm:prSet presAssocID="{E5DAB18B-44B1-4968-ACEB-E7CA2E91A451}" presName="Name1" presStyleCnt="0"/>
      <dgm:spPr/>
    </dgm:pt>
    <dgm:pt modelId="{A4B006B0-4AC6-4A69-B435-6EE229C9D203}" type="pres">
      <dgm:prSet presAssocID="{879BBFEC-299F-4455-86A3-A420A7095E75}" presName="picture_1" presStyleCnt="0"/>
      <dgm:spPr/>
    </dgm:pt>
    <dgm:pt modelId="{214AB141-79C0-4FAB-BC26-CB70898B599C}" type="pres">
      <dgm:prSet presAssocID="{879BBFEC-299F-4455-86A3-A420A7095E75}" presName="pictureRepeatNode" presStyleLbl="alignImgPlace1" presStyleIdx="0" presStyleCnt="1" custScaleX="200000" custScaleY="195122" custLinFactNeighborX="-28571" custLinFactNeighborY="0"/>
      <dgm:spPr/>
      <dgm:t>
        <a:bodyPr/>
        <a:lstStyle/>
        <a:p>
          <a:endParaRPr lang="en-GB"/>
        </a:p>
      </dgm:t>
    </dgm:pt>
    <dgm:pt modelId="{E8D526C9-2318-44A0-B1EC-76C1B803852B}" type="pres">
      <dgm:prSet presAssocID="{99988D96-A223-4E11-B818-EE460383F67B}" presName="text_1" presStyleLbl="node1" presStyleIdx="0" presStyleCnt="0">
        <dgm:presLayoutVars>
          <dgm:bulletEnabled val="1"/>
        </dgm:presLayoutVars>
      </dgm:prSet>
      <dgm:spPr/>
      <dgm:t>
        <a:bodyPr/>
        <a:lstStyle/>
        <a:p>
          <a:endParaRPr lang="en-GB"/>
        </a:p>
      </dgm:t>
    </dgm:pt>
  </dgm:ptLst>
  <dgm:cxnLst>
    <dgm:cxn modelId="{07F6E540-90EF-4DD6-8737-75C938F4F42A}" srcId="{E5DAB18B-44B1-4968-ACEB-E7CA2E91A451}" destId="{99988D96-A223-4E11-B818-EE460383F67B}" srcOrd="0" destOrd="0" parTransId="{38ED41A3-1911-4DA5-A6F2-5047F484C011}" sibTransId="{879BBFEC-299F-4455-86A3-A420A7095E75}"/>
    <dgm:cxn modelId="{03BB5762-7F2F-4C6D-B48F-74293220BA7F}" type="presOf" srcId="{879BBFEC-299F-4455-86A3-A420A7095E75}" destId="{214AB141-79C0-4FAB-BC26-CB70898B599C}" srcOrd="0" destOrd="0" presId="urn:microsoft.com/office/officeart/2008/layout/CircularPictureCallout"/>
    <dgm:cxn modelId="{371B34E9-5D6D-45B1-9463-3BCA281BE46C}" type="presOf" srcId="{99988D96-A223-4E11-B818-EE460383F67B}" destId="{E8D526C9-2318-44A0-B1EC-76C1B803852B}" srcOrd="0" destOrd="0" presId="urn:microsoft.com/office/officeart/2008/layout/CircularPictureCallout"/>
    <dgm:cxn modelId="{6169BD92-3196-404E-BD57-AB482D542928}" type="presOf" srcId="{E5DAB18B-44B1-4968-ACEB-E7CA2E91A451}" destId="{A5D19290-BC1F-4CC3-B53A-155BE462E50A}" srcOrd="0" destOrd="0" presId="urn:microsoft.com/office/officeart/2008/layout/CircularPictureCallout"/>
    <dgm:cxn modelId="{A917C5B3-FF88-448D-A9F9-F07394E4F300}" type="presParOf" srcId="{A5D19290-BC1F-4CC3-B53A-155BE462E50A}" destId="{FF782D43-3822-40C1-96C7-F254E87705DB}" srcOrd="0" destOrd="0" presId="urn:microsoft.com/office/officeart/2008/layout/CircularPictureCallout"/>
    <dgm:cxn modelId="{58EE9CFC-1D6B-4C7E-AEF9-73F1E0A94F40}" type="presParOf" srcId="{FF782D43-3822-40C1-96C7-F254E87705DB}" destId="{A4B006B0-4AC6-4A69-B435-6EE229C9D203}" srcOrd="0" destOrd="0" presId="urn:microsoft.com/office/officeart/2008/layout/CircularPictureCallout"/>
    <dgm:cxn modelId="{3E494B9D-8B52-4D88-AD97-A74170FF35CA}" type="presParOf" srcId="{A4B006B0-4AC6-4A69-B435-6EE229C9D203}" destId="{214AB141-79C0-4FAB-BC26-CB70898B599C}" srcOrd="0" destOrd="0" presId="urn:microsoft.com/office/officeart/2008/layout/CircularPictureCallout"/>
    <dgm:cxn modelId="{616971F3-63DD-4483-8A63-19650F7D3B4B}" type="presParOf" srcId="{FF782D43-3822-40C1-96C7-F254E87705DB}" destId="{E8D526C9-2318-44A0-B1EC-76C1B803852B}" srcOrd="1"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AB141-79C0-4FAB-BC26-CB70898B599C}">
      <dsp:nvSpPr>
        <dsp:cNvPr id="0" name=""/>
        <dsp:cNvSpPr/>
      </dsp:nvSpPr>
      <dsp:spPr>
        <a:xfrm>
          <a:off x="0" y="0"/>
          <a:ext cx="2952328" cy="2880320"/>
        </a:xfrm>
        <a:prstGeom prst="ellipse">
          <a:avLst/>
        </a:prstGeom>
        <a:blipFill>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D526C9-2318-44A0-B1EC-76C1B803852B}">
      <dsp:nvSpPr>
        <dsp:cNvPr id="0" name=""/>
        <dsp:cNvSpPr/>
      </dsp:nvSpPr>
      <dsp:spPr>
        <a:xfrm>
          <a:off x="1003791" y="1485921"/>
          <a:ext cx="944744" cy="48713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644650">
            <a:lnSpc>
              <a:spcPct val="90000"/>
            </a:lnSpc>
            <a:spcBef>
              <a:spcPct val="0"/>
            </a:spcBef>
            <a:spcAft>
              <a:spcPct val="35000"/>
            </a:spcAft>
          </a:pPr>
          <a:endParaRPr lang="en-GB" sz="3700" kern="1200" dirty="0"/>
        </a:p>
      </dsp:txBody>
      <dsp:txXfrm>
        <a:off x="1003791" y="1485921"/>
        <a:ext cx="944744" cy="487134"/>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custDataLst>
              <p:tags r:id="rId2"/>
            </p:custDataLst>
          </p:nvPr>
        </p:nvSpPr>
        <p:spPr>
          <a:xfrm>
            <a:off x="0" y="1"/>
            <a:ext cx="7099300" cy="511175"/>
          </a:xfrm>
          <a:prstGeom prst="rect">
            <a:avLst/>
          </a:prstGeom>
        </p:spPr>
        <p:txBody>
          <a:bodyPr vert="horz" lIns="99040" tIns="49520" rIns="99040" bIns="49520" rtlCol="0"/>
          <a:lstStyle>
            <a:lvl1pPr algn="ctr" fontAlgn="auto">
              <a:spcBef>
                <a:spcPts val="0"/>
              </a:spcBef>
              <a:spcAft>
                <a:spcPts val="0"/>
              </a:spcAft>
              <a:defRPr sz="900" b="1" smtClean="0">
                <a:solidFill>
                  <a:srgbClr val="0000FF"/>
                </a:solidFill>
                <a:latin typeface="Arial"/>
                <a:cs typeface="+mn-cs"/>
              </a:defRPr>
            </a:lvl1pPr>
          </a:lstStyle>
          <a:p>
            <a:pPr>
              <a:defRPr/>
            </a:pPr>
            <a:r>
              <a:rPr lang="en-GB" smtClean="0">
                <a:latin typeface="Arial" panose="020B0604020202020204" pitchFamily="34" charset="0"/>
              </a:rPr>
              <a:t>OFFICIAL USE</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3" name="Date Placeholder 2"/>
          <p:cNvSpPr>
            <a:spLocks noGrp="1"/>
          </p:cNvSpPr>
          <p:nvPr>
            <p:ph type="dt" sz="quarter" idx="1"/>
          </p:nvPr>
        </p:nvSpPr>
        <p:spPr>
          <a:xfrm>
            <a:off x="4021139" y="1"/>
            <a:ext cx="3076575" cy="511175"/>
          </a:xfrm>
          <a:prstGeom prst="rect">
            <a:avLst/>
          </a:prstGeom>
        </p:spPr>
        <p:txBody>
          <a:bodyPr vert="horz" lIns="99040" tIns="49520" rIns="99040" bIns="49520" rtlCol="0"/>
          <a:lstStyle>
            <a:lvl1pPr algn="r" fontAlgn="auto">
              <a:spcBef>
                <a:spcPts val="0"/>
              </a:spcBef>
              <a:spcAft>
                <a:spcPts val="0"/>
              </a:spcAft>
              <a:defRPr sz="1300" smtClean="0">
                <a:latin typeface="+mn-lt"/>
                <a:cs typeface="+mn-cs"/>
              </a:defRPr>
            </a:lvl1pPr>
          </a:lstStyle>
          <a:p>
            <a:pPr>
              <a:defRPr/>
            </a:pPr>
            <a:fld id="{8841350E-4806-41DF-941D-2375D99E76A1}" type="datetimeFigureOut">
              <a:rPr lang="en-GB"/>
              <a:pPr>
                <a:defRPr/>
              </a:pPr>
              <a:t>02/10/2020</a:t>
            </a:fld>
            <a:endParaRPr lang="en-GB"/>
          </a:p>
        </p:txBody>
      </p:sp>
      <p:sp>
        <p:nvSpPr>
          <p:cNvPr id="4" name="Footer Placeholder 3"/>
          <p:cNvSpPr>
            <a:spLocks noGrp="1"/>
          </p:cNvSpPr>
          <p:nvPr>
            <p:ph type="ftr" sz="quarter" idx="2"/>
            <p:custDataLst>
              <p:tags r:id="rId3"/>
            </p:custDataLst>
          </p:nvPr>
        </p:nvSpPr>
        <p:spPr>
          <a:xfrm>
            <a:off x="0" y="9721851"/>
            <a:ext cx="7099300" cy="511175"/>
          </a:xfrm>
          <a:prstGeom prst="rect">
            <a:avLst/>
          </a:prstGeom>
        </p:spPr>
        <p:txBody>
          <a:bodyPr vert="horz" lIns="99040" tIns="49520" rIns="99040" bIns="49520" rtlCol="0" anchor="b"/>
          <a:lstStyle>
            <a:lvl1pPr algn="ctr" fontAlgn="auto">
              <a:spcBef>
                <a:spcPts val="0"/>
              </a:spcBef>
              <a:spcAft>
                <a:spcPts val="0"/>
              </a:spcAft>
              <a:defRPr sz="900" b="1" smtClean="0">
                <a:solidFill>
                  <a:srgbClr val="0000FF"/>
                </a:solidFill>
                <a:latin typeface="Arial"/>
                <a:cs typeface="+mn-cs"/>
              </a:defRPr>
            </a:lvl1pPr>
          </a:lstStyle>
          <a:p>
            <a:pPr>
              <a:defRPr/>
            </a:pPr>
            <a:r>
              <a:rPr lang="en-GB" smtClean="0">
                <a:latin typeface="Arial" panose="020B0604020202020204" pitchFamily="34" charset="0"/>
              </a:rPr>
              <a:t>OFFICIAL USE</a:t>
            </a:r>
            <a:r>
              <a:rPr lang="en-GB" smtClean="0">
                <a:solidFill>
                  <a:srgbClr val="000000"/>
                </a:solidFill>
                <a:latin typeface="Arial" panose="020B0604020202020204" pitchFamily="34" charset="0"/>
              </a:rPr>
              <a:t> </a:t>
            </a:r>
            <a:endParaRPr lang="en-GB">
              <a:solidFill>
                <a:srgbClr val="000000"/>
              </a:solidFill>
              <a:latin typeface="Arial" panose="020B0604020202020204" pitchFamily="34" charset="0"/>
            </a:endParaRPr>
          </a:p>
        </p:txBody>
      </p:sp>
      <p:sp>
        <p:nvSpPr>
          <p:cNvPr id="5" name="Slide Number Placeholder 4"/>
          <p:cNvSpPr>
            <a:spLocks noGrp="1"/>
          </p:cNvSpPr>
          <p:nvPr>
            <p:ph type="sldNum" sz="quarter" idx="3"/>
          </p:nvPr>
        </p:nvSpPr>
        <p:spPr>
          <a:xfrm>
            <a:off x="4021139" y="9721851"/>
            <a:ext cx="3076575" cy="511175"/>
          </a:xfrm>
          <a:prstGeom prst="rect">
            <a:avLst/>
          </a:prstGeom>
        </p:spPr>
        <p:txBody>
          <a:bodyPr vert="horz" lIns="99040" tIns="49520" rIns="99040" bIns="49520" rtlCol="0" anchor="b"/>
          <a:lstStyle>
            <a:lvl1pPr algn="r" fontAlgn="auto">
              <a:spcBef>
                <a:spcPts val="0"/>
              </a:spcBef>
              <a:spcAft>
                <a:spcPts val="0"/>
              </a:spcAft>
              <a:defRPr sz="1300" smtClean="0">
                <a:latin typeface="+mn-lt"/>
                <a:cs typeface="+mn-cs"/>
              </a:defRPr>
            </a:lvl1pPr>
          </a:lstStyle>
          <a:p>
            <a:pPr>
              <a:defRPr/>
            </a:pPr>
            <a:fld id="{D4DA8205-8004-4BCB-A084-7B9D521BB11B}" type="slidenum">
              <a:rPr lang="en-GB"/>
              <a:pPr>
                <a:defRPr/>
              </a:pPr>
              <a:t>‹#›</a:t>
            </a:fld>
            <a:endParaRPr lang="en-GB"/>
          </a:p>
        </p:txBody>
      </p:sp>
    </p:spTree>
    <p:extLst>
      <p:ext uri="{BB962C8B-B14F-4D97-AF65-F5344CB8AC3E}">
        <p14:creationId xmlns:p14="http://schemas.microsoft.com/office/powerpoint/2010/main" val="213796886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3" Type="http://schemas.openxmlformats.org/officeDocument/2006/relationships/tags" Target="../tags/tag226.xml"/><Relationship Id="rId2" Type="http://schemas.openxmlformats.org/officeDocument/2006/relationships/tags" Target="../tags/tag225.xml"/><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custDataLst>
              <p:tags r:id="rId2"/>
            </p:custDataLst>
          </p:nvPr>
        </p:nvSpPr>
        <p:spPr>
          <a:xfrm>
            <a:off x="0" y="1"/>
            <a:ext cx="7099300" cy="511175"/>
          </a:xfrm>
          <a:prstGeom prst="rect">
            <a:avLst/>
          </a:prstGeom>
        </p:spPr>
        <p:txBody>
          <a:bodyPr vert="horz" lIns="99040" tIns="49520" rIns="99040" bIns="49520" rtlCol="0"/>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3" name="Date Placeholder 2"/>
          <p:cNvSpPr>
            <a:spLocks noGrp="1"/>
          </p:cNvSpPr>
          <p:nvPr>
            <p:ph type="dt" idx="1"/>
          </p:nvPr>
        </p:nvSpPr>
        <p:spPr>
          <a:xfrm>
            <a:off x="4021139" y="1"/>
            <a:ext cx="3076575" cy="511175"/>
          </a:xfrm>
          <a:prstGeom prst="rect">
            <a:avLst/>
          </a:prstGeom>
        </p:spPr>
        <p:txBody>
          <a:bodyPr vert="horz" lIns="99040" tIns="49520" rIns="99040" bIns="49520" rtlCol="0"/>
          <a:lstStyle>
            <a:lvl1pPr algn="r" fontAlgn="auto">
              <a:spcBef>
                <a:spcPts val="0"/>
              </a:spcBef>
              <a:spcAft>
                <a:spcPts val="0"/>
              </a:spcAft>
              <a:defRPr sz="1300" smtClean="0">
                <a:latin typeface="+mn-lt"/>
                <a:cs typeface="+mn-cs"/>
              </a:defRPr>
            </a:lvl1pPr>
          </a:lstStyle>
          <a:p>
            <a:pPr>
              <a:defRPr/>
            </a:pPr>
            <a:fld id="{DA160A21-B99B-45BC-9D2F-5A77BEB59E0A}" type="datetimeFigureOut">
              <a:rPr lang="en-GB"/>
              <a:pPr>
                <a:defRPr/>
              </a:pPr>
              <a:t>02/10/2020</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0" tIns="49520" rIns="99040" bIns="49520" rtlCol="0" anchor="ctr"/>
          <a:lstStyle/>
          <a:p>
            <a:pPr lvl="0"/>
            <a:endParaRPr lang="en-GB" noProof="0"/>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9040" tIns="49520" rIns="99040" bIns="495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custDataLst>
              <p:tags r:id="rId3"/>
            </p:custDataLst>
          </p:nvPr>
        </p:nvSpPr>
        <p:spPr>
          <a:xfrm>
            <a:off x="0" y="9721851"/>
            <a:ext cx="7099300" cy="511175"/>
          </a:xfrm>
          <a:prstGeom prst="rect">
            <a:avLst/>
          </a:prstGeom>
        </p:spPr>
        <p:txBody>
          <a:bodyPr vert="horz" lIns="99040" tIns="49520" rIns="99040" bIns="49520" rtlCol="0" anchor="b"/>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7" name="Slide Number Placeholder 6"/>
          <p:cNvSpPr>
            <a:spLocks noGrp="1"/>
          </p:cNvSpPr>
          <p:nvPr>
            <p:ph type="sldNum" sz="quarter" idx="5"/>
          </p:nvPr>
        </p:nvSpPr>
        <p:spPr>
          <a:xfrm>
            <a:off x="4021139" y="9721851"/>
            <a:ext cx="3076575" cy="511175"/>
          </a:xfrm>
          <a:prstGeom prst="rect">
            <a:avLst/>
          </a:prstGeom>
        </p:spPr>
        <p:txBody>
          <a:bodyPr vert="horz" lIns="99040" tIns="49520" rIns="99040" bIns="49520" rtlCol="0" anchor="b"/>
          <a:lstStyle>
            <a:lvl1pPr algn="r" fontAlgn="auto">
              <a:spcBef>
                <a:spcPts val="0"/>
              </a:spcBef>
              <a:spcAft>
                <a:spcPts val="0"/>
              </a:spcAft>
              <a:defRPr sz="1300" smtClean="0">
                <a:latin typeface="+mn-lt"/>
                <a:cs typeface="+mn-cs"/>
              </a:defRPr>
            </a:lvl1pPr>
          </a:lstStyle>
          <a:p>
            <a:pPr>
              <a:defRPr/>
            </a:pPr>
            <a:fld id="{4FF86363-1D2A-4A11-BEF7-E7CEA7AB5E98}" type="slidenum">
              <a:rPr lang="en-GB"/>
              <a:pPr>
                <a:defRPr/>
              </a:pPr>
              <a:t>‹#›</a:t>
            </a:fld>
            <a:endParaRPr lang="en-GB"/>
          </a:p>
        </p:txBody>
      </p:sp>
    </p:spTree>
    <p:extLst>
      <p:ext uri="{BB962C8B-B14F-4D97-AF65-F5344CB8AC3E}">
        <p14:creationId xmlns:p14="http://schemas.microsoft.com/office/powerpoint/2010/main" val="1682889955"/>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31.xml"/><Relationship Id="rId1" Type="http://schemas.openxmlformats.org/officeDocument/2006/relationships/tags" Target="../tags/tag230.xml"/><Relationship Id="rId4"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34.xml"/><Relationship Id="rId1" Type="http://schemas.openxmlformats.org/officeDocument/2006/relationships/tags" Target="../tags/tag233.xml"/><Relationship Id="rId4"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37.xml"/><Relationship Id="rId1" Type="http://schemas.openxmlformats.org/officeDocument/2006/relationships/tags" Target="../tags/tag236.xml"/><Relationship Id="rId4"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40.xml"/><Relationship Id="rId1" Type="http://schemas.openxmlformats.org/officeDocument/2006/relationships/tags" Target="../tags/tag239.xml"/><Relationship Id="rId4"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43.xml"/><Relationship Id="rId1" Type="http://schemas.openxmlformats.org/officeDocument/2006/relationships/tags" Target="../tags/tag242.xml"/><Relationship Id="rId4"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46.xml"/><Relationship Id="rId1" Type="http://schemas.openxmlformats.org/officeDocument/2006/relationships/tags" Target="../tags/tag245.xml"/><Relationship Id="rId4"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49.xml"/><Relationship Id="rId1" Type="http://schemas.openxmlformats.org/officeDocument/2006/relationships/tags" Target="../tags/tag248.xml"/><Relationship Id="rId4"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52.xml"/><Relationship Id="rId1" Type="http://schemas.openxmlformats.org/officeDocument/2006/relationships/tags" Target="../tags/tag251.xml"/><Relationship Id="rId4"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55.xml"/><Relationship Id="rId1" Type="http://schemas.openxmlformats.org/officeDocument/2006/relationships/tags" Target="../tags/tag254.xml"/><Relationship Id="rId4"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58.xml"/><Relationship Id="rId1" Type="http://schemas.openxmlformats.org/officeDocument/2006/relationships/tags" Target="../tags/tag257.xml"/><Relationship Id="rId4"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61.xml"/><Relationship Id="rId1" Type="http://schemas.openxmlformats.org/officeDocument/2006/relationships/tags" Target="../tags/tag260.xml"/><Relationship Id="rId4"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64.xml"/><Relationship Id="rId1" Type="http://schemas.openxmlformats.org/officeDocument/2006/relationships/tags" Target="../tags/tag263.xml"/><Relationship Id="rId4"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67.xml"/><Relationship Id="rId1" Type="http://schemas.openxmlformats.org/officeDocument/2006/relationships/tags" Target="../tags/tag266.xml"/><Relationship Id="rId4"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70.xml"/><Relationship Id="rId1" Type="http://schemas.openxmlformats.org/officeDocument/2006/relationships/tags" Target="../tags/tag269.xml"/><Relationship Id="rId4"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73.xml"/><Relationship Id="rId1" Type="http://schemas.openxmlformats.org/officeDocument/2006/relationships/tags" Target="../tags/tag272.xml"/><Relationship Id="rId4"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76.xml"/><Relationship Id="rId1" Type="http://schemas.openxmlformats.org/officeDocument/2006/relationships/tags" Target="../tags/tag275.xml"/><Relationship Id="rId4"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79.xml"/><Relationship Id="rId1" Type="http://schemas.openxmlformats.org/officeDocument/2006/relationships/tags" Target="../tags/tag278.xml"/><Relationship Id="rId4"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82.xml"/><Relationship Id="rId1" Type="http://schemas.openxmlformats.org/officeDocument/2006/relationships/tags" Target="../tags/tag281.xml"/><Relationship Id="rId4"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85.xml"/><Relationship Id="rId1" Type="http://schemas.openxmlformats.org/officeDocument/2006/relationships/tags" Target="../tags/tag284.xml"/><Relationship Id="rId4"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88.xml"/><Relationship Id="rId1" Type="http://schemas.openxmlformats.org/officeDocument/2006/relationships/tags" Target="../tags/tag287.xml"/><Relationship Id="rId4"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1.xml"/><Relationship Id="rId1" Type="http://schemas.openxmlformats.org/officeDocument/2006/relationships/tags" Target="../tags/tag290.xml"/><Relationship Id="rId4"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4.xml"/><Relationship Id="rId1" Type="http://schemas.openxmlformats.org/officeDocument/2006/relationships/tags" Target="../tags/tag293.xml"/><Relationship Id="rId4"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7.xml"/><Relationship Id="rId1" Type="http://schemas.openxmlformats.org/officeDocument/2006/relationships/tags" Target="../tags/tag296.xml"/><Relationship Id="rId4"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00.xml"/><Relationship Id="rId1" Type="http://schemas.openxmlformats.org/officeDocument/2006/relationships/tags" Target="../tags/tag299.xml"/><Relationship Id="rId4"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03.xml"/><Relationship Id="rId1" Type="http://schemas.openxmlformats.org/officeDocument/2006/relationships/tags" Target="../tags/tag302.xml"/><Relationship Id="rId4"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06.xml"/><Relationship Id="rId1" Type="http://schemas.openxmlformats.org/officeDocument/2006/relationships/tags" Target="../tags/tag305.xml"/><Relationship Id="rId4"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09.xml"/><Relationship Id="rId1" Type="http://schemas.openxmlformats.org/officeDocument/2006/relationships/tags" Target="../tags/tag308.xml"/><Relationship Id="rId4"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12.xml"/><Relationship Id="rId1" Type="http://schemas.openxmlformats.org/officeDocument/2006/relationships/tags" Target="../tags/tag311.xml"/><Relationship Id="rId4"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bwMode="auto">
          <a:noFill/>
          <a:ln>
            <a:solidFill>
              <a:srgbClr val="000000"/>
            </a:solidFill>
            <a:miter lim="800000"/>
            <a:headEnd/>
            <a:tailEnd/>
          </a:ln>
        </p:spPr>
      </p:sp>
      <p:sp>
        <p:nvSpPr>
          <p:cNvPr id="2437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dirty="0" smtClean="0"/>
          </a:p>
        </p:txBody>
      </p:sp>
      <p:sp>
        <p:nvSpPr>
          <p:cNvPr id="243715"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3716"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3717"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BA9653-0718-49AE-A840-8EBC04A85217}" type="slidenum">
              <a:rPr lang="en-GB">
                <a:solidFill>
                  <a:srgbClr val="FFFFFF"/>
                </a:solidFill>
                <a:cs typeface="Arial" charset="0"/>
              </a:rPr>
              <a:pPr fontAlgn="base">
                <a:spcBef>
                  <a:spcPct val="0"/>
                </a:spcBef>
                <a:spcAft>
                  <a:spcPct val="0"/>
                </a:spcAft>
              </a:pPr>
              <a:t>1</a:t>
            </a:fld>
            <a:endParaRPr lang="en-GB">
              <a:solidFill>
                <a:srgbClr val="FFFFFF"/>
              </a:solidFill>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bwMode="auto">
          <a:noFill/>
          <a:ln>
            <a:solidFill>
              <a:srgbClr val="000000"/>
            </a:solidFill>
            <a:miter lim="800000"/>
            <a:headEnd/>
            <a:tailEnd/>
          </a:ln>
        </p:spPr>
      </p:sp>
      <p:sp>
        <p:nvSpPr>
          <p:cNvPr id="245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45763"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31ED1-DAFF-4B41-97D4-D2829F5B8288}" type="slidenum">
              <a:rPr lang="en-GB">
                <a:cs typeface="Arial" charset="0"/>
              </a:rPr>
              <a:pPr fontAlgn="base">
                <a:spcBef>
                  <a:spcPct val="0"/>
                </a:spcBef>
                <a:spcAft>
                  <a:spcPct val="0"/>
                </a:spcAft>
              </a:pPr>
              <a:t>2</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5793"/>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9306"/>
            <a:ext cx="7099300" cy="495793"/>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pPr>
              <a:defRPr/>
            </a:pPr>
            <a:fld id="{4FF86363-1D2A-4A11-BEF7-E7CEA7AB5E98}" type="slidenum">
              <a:rPr lang="en-GB" smtClean="0"/>
              <a:pPr>
                <a:defRPr/>
              </a:pPr>
              <a:t>3</a:t>
            </a:fld>
            <a:endParaRPr lang="en-GB" dirty="0"/>
          </a:p>
        </p:txBody>
      </p:sp>
    </p:spTree>
    <p:extLst>
      <p:ext uri="{BB962C8B-B14F-4D97-AF65-F5344CB8AC3E}">
        <p14:creationId xmlns:p14="http://schemas.microsoft.com/office/powerpoint/2010/main" val="2802591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1"/>
            <a:ext cx="7099300" cy="511175"/>
          </a:xfrm>
        </p:spPr>
        <p:txBody>
          <a:bodyPr/>
          <a:lstStyle/>
          <a:p>
            <a:pPr>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721851"/>
            <a:ext cx="7099300" cy="511175"/>
          </a:xfrm>
        </p:spPr>
        <p:txBody>
          <a:bodyPr/>
          <a:lstStyle/>
          <a:p>
            <a:pPr>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4</a:t>
            </a:fld>
            <a:endParaRPr lang="en-GB" dirty="0">
              <a:solidFill>
                <a:prstClr val="white"/>
              </a:solidFill>
            </a:endParaRPr>
          </a:p>
        </p:txBody>
      </p:sp>
    </p:spTree>
    <p:extLst>
      <p:ext uri="{BB962C8B-B14F-4D97-AF65-F5344CB8AC3E}">
        <p14:creationId xmlns:p14="http://schemas.microsoft.com/office/powerpoint/2010/main" val="2043739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bwMode="auto">
          <a:noFill/>
          <a:ln>
            <a:solidFill>
              <a:srgbClr val="000000"/>
            </a:solidFill>
            <a:miter lim="800000"/>
            <a:headEnd/>
            <a:tailEnd/>
          </a:ln>
        </p:spPr>
      </p:sp>
      <p:sp>
        <p:nvSpPr>
          <p:cNvPr id="245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45763"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31ED1-DAFF-4B41-97D4-D2829F5B8288}" type="slidenum">
              <a:rPr lang="en-GB">
                <a:cs typeface="Arial" charset="0"/>
              </a:rPr>
              <a:pPr fontAlgn="base">
                <a:spcBef>
                  <a:spcPct val="0"/>
                </a:spcBef>
                <a:spcAft>
                  <a:spcPct val="0"/>
                </a:spcAft>
              </a:pPr>
              <a:t>5</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7099300" cy="496808"/>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8243"/>
            <a:ext cx="7099300" cy="496808"/>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6</a:t>
            </a:fld>
            <a:endParaRPr lang="en-GB" dirty="0"/>
          </a:p>
        </p:txBody>
      </p:sp>
    </p:spTree>
    <p:extLst>
      <p:ext uri="{BB962C8B-B14F-4D97-AF65-F5344CB8AC3E}">
        <p14:creationId xmlns:p14="http://schemas.microsoft.com/office/powerpoint/2010/main" val="1347481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6808"/>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428243"/>
            <a:ext cx="7099300" cy="496808"/>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7</a:t>
            </a:fld>
            <a:endParaRPr lang="en-GB" dirty="0">
              <a:solidFill>
                <a:prstClr val="white"/>
              </a:solidFill>
            </a:endParaRPr>
          </a:p>
        </p:txBody>
      </p:sp>
    </p:spTree>
    <p:extLst>
      <p:ext uri="{BB962C8B-B14F-4D97-AF65-F5344CB8AC3E}">
        <p14:creationId xmlns:p14="http://schemas.microsoft.com/office/powerpoint/2010/main" val="1747969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633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8584"/>
            <a:ext cx="7099300" cy="49633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8</a:t>
            </a:fld>
            <a:endParaRPr lang="en-GB" dirty="0">
              <a:solidFill>
                <a:prstClr val="white"/>
              </a:solidFill>
            </a:endParaRPr>
          </a:p>
        </p:txBody>
      </p:sp>
    </p:spTree>
    <p:extLst>
      <p:ext uri="{BB962C8B-B14F-4D97-AF65-F5344CB8AC3E}">
        <p14:creationId xmlns:p14="http://schemas.microsoft.com/office/powerpoint/2010/main" val="1754087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bwMode="auto">
          <a:noFill/>
          <a:ln>
            <a:solidFill>
              <a:srgbClr val="000000"/>
            </a:solidFill>
            <a:miter lim="800000"/>
            <a:headEnd/>
            <a:tailEnd/>
          </a:ln>
        </p:spPr>
      </p:sp>
      <p:sp>
        <p:nvSpPr>
          <p:cNvPr id="245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45763"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4576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31ED1-DAFF-4B41-97D4-D2829F5B8288}" type="slidenum">
              <a:rPr lang="en-GB">
                <a:cs typeface="Arial" charset="0"/>
              </a:rPr>
              <a:pPr fontAlgn="base">
                <a:spcBef>
                  <a:spcPct val="0"/>
                </a:spcBef>
                <a:spcAft>
                  <a:spcPct val="0"/>
                </a:spcAft>
              </a:pPr>
              <a:t>9</a:t>
            </a:fld>
            <a:endParaRPr lang="en-GB">
              <a:cs typeface="Arial" charset="0"/>
            </a:endParaRPr>
          </a:p>
        </p:txBody>
      </p:sp>
    </p:spTree>
    <p:extLst>
      <p:ext uri="{BB962C8B-B14F-4D97-AF65-F5344CB8AC3E}">
        <p14:creationId xmlns:p14="http://schemas.microsoft.com/office/powerpoint/2010/main" val="3349871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6332"/>
          </a:xfrm>
        </p:spPr>
        <p:txBody>
          <a:bodyPr/>
          <a:lstStyle/>
          <a:p>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8585"/>
            <a:ext cx="7099300" cy="496332"/>
          </a:xfrm>
        </p:spPr>
        <p:txBody>
          <a:bodyPr/>
          <a:lstStyle/>
          <a:p>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0171B07A-A692-40FC-B4F5-C1CAB9D54FB7}" type="slidenum">
              <a:rPr lang="en-GB" smtClean="0"/>
              <a:t>10</a:t>
            </a:fld>
            <a:endParaRPr lang="en-GB" dirty="0"/>
          </a:p>
        </p:txBody>
      </p:sp>
    </p:spTree>
    <p:extLst>
      <p:ext uri="{BB962C8B-B14F-4D97-AF65-F5344CB8AC3E}">
        <p14:creationId xmlns:p14="http://schemas.microsoft.com/office/powerpoint/2010/main" val="475325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6332"/>
          </a:xfrm>
        </p:spPr>
        <p:txBody>
          <a:bodyPr/>
          <a:lstStyle/>
          <a:p>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8585"/>
            <a:ext cx="7099300" cy="496332"/>
          </a:xfrm>
        </p:spPr>
        <p:txBody>
          <a:bodyPr/>
          <a:lstStyle/>
          <a:p>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0171B07A-A692-40FC-B4F5-C1CAB9D54FB7}" type="slidenum">
              <a:rPr lang="en-GB" smtClean="0"/>
              <a:t>11</a:t>
            </a:fld>
            <a:endParaRPr lang="en-GB" dirty="0"/>
          </a:p>
        </p:txBody>
      </p:sp>
    </p:spTree>
    <p:extLst>
      <p:ext uri="{BB962C8B-B14F-4D97-AF65-F5344CB8AC3E}">
        <p14:creationId xmlns:p14="http://schemas.microsoft.com/office/powerpoint/2010/main" val="3036350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496808"/>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428243"/>
            <a:ext cx="7099300" cy="496808"/>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12</a:t>
            </a:fld>
            <a:endParaRPr lang="en-GB" dirty="0"/>
          </a:p>
        </p:txBody>
      </p:sp>
    </p:spTree>
    <p:extLst>
      <p:ext uri="{BB962C8B-B14F-4D97-AF65-F5344CB8AC3E}">
        <p14:creationId xmlns:p14="http://schemas.microsoft.com/office/powerpoint/2010/main" val="3651634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bwMode="auto">
          <a:noFill/>
          <a:ln>
            <a:solidFill>
              <a:srgbClr val="000000"/>
            </a:solidFill>
            <a:miter lim="800000"/>
            <a:headEnd/>
            <a:tailEnd/>
          </a:ln>
        </p:spPr>
      </p:sp>
      <p:sp>
        <p:nvSpPr>
          <p:cNvPr id="2580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58051"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58052"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58053"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D6BDD5-FCE4-428E-BEFD-D1EE5BC01978}" type="slidenum">
              <a:rPr lang="en-GB">
                <a:cs typeface="Arial" charset="0"/>
              </a:rPr>
              <a:pPr fontAlgn="base">
                <a:spcBef>
                  <a:spcPct val="0"/>
                </a:spcBef>
                <a:spcAft>
                  <a:spcPct val="0"/>
                </a:spcAft>
              </a:pPr>
              <a:t>13</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bwMode="auto">
          <a:noFill/>
          <a:ln>
            <a:solidFill>
              <a:srgbClr val="000000"/>
            </a:solidFill>
            <a:miter lim="800000"/>
            <a:headEnd/>
            <a:tailEnd/>
          </a:ln>
        </p:spPr>
      </p:sp>
      <p:sp>
        <p:nvSpPr>
          <p:cNvPr id="2600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60099"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60100"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60101"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647ABD-51AB-4DA9-B3B4-B859CA3C4958}" type="slidenum">
              <a:rPr lang="en-GB">
                <a:cs typeface="Arial" charset="0"/>
              </a:rPr>
              <a:pPr fontAlgn="base">
                <a:spcBef>
                  <a:spcPct val="0"/>
                </a:spcBef>
                <a:spcAft>
                  <a:spcPct val="0"/>
                </a:spcAft>
              </a:pPr>
              <a:t>14</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p:cNvSpPr>
            <a:spLocks noGrp="1" noRot="1" noChangeAspect="1"/>
          </p:cNvSpPr>
          <p:nvPr>
            <p:ph type="sldImg"/>
          </p:nvPr>
        </p:nvSpPr>
        <p:spPr bwMode="auto">
          <a:noFill/>
          <a:ln>
            <a:solidFill>
              <a:srgbClr val="000000"/>
            </a:solidFill>
            <a:miter lim="800000"/>
            <a:headEnd/>
            <a:tailEnd/>
          </a:ln>
        </p:spPr>
      </p:sp>
      <p:sp>
        <p:nvSpPr>
          <p:cNvPr id="2621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62147" name="Header Placeholder 3"/>
          <p:cNvSpPr>
            <a:spLocks noGrp="1"/>
          </p:cNvSpPr>
          <p:nvPr>
            <p:ph type="hdr" sz="quarter"/>
            <p:custDataLst>
              <p:tags r:id="rId1"/>
            </p:custDataLst>
          </p:nvPr>
        </p:nvSpPr>
        <p:spPr bwMode="auto">
          <a:xfrm>
            <a:off x="0" y="1"/>
            <a:ext cx="7099300" cy="511175"/>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62148" name="Footer Placeholder 4"/>
          <p:cNvSpPr>
            <a:spLocks noGrp="1"/>
          </p:cNvSpPr>
          <p:nvPr>
            <p:ph type="ftr" sz="quarter" idx="4"/>
            <p:custDataLst>
              <p:tags r:id="rId2"/>
            </p:custDataLst>
          </p:nvPr>
        </p:nvSpPr>
        <p:spPr bwMode="auto">
          <a:xfrm>
            <a:off x="0" y="9721851"/>
            <a:ext cx="7099300" cy="51117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62149"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F2476A-310C-44D6-9D29-49D57F75894D}" type="slidenum">
              <a:rPr lang="en-GB">
                <a:cs typeface="Arial" charset="0"/>
              </a:rPr>
              <a:pPr fontAlgn="base">
                <a:spcBef>
                  <a:spcPct val="0"/>
                </a:spcBef>
                <a:spcAft>
                  <a:spcPct val="0"/>
                </a:spcAft>
              </a:pPr>
              <a:t>15</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GB" dirty="0" smtClean="0"/>
          </a:p>
          <a:p>
            <a:endParaRPr lang="en-GB" dirty="0"/>
          </a:p>
        </p:txBody>
      </p:sp>
      <p:sp>
        <p:nvSpPr>
          <p:cNvPr id="4" name="Header Placeholder 3"/>
          <p:cNvSpPr>
            <a:spLocks noGrp="1"/>
          </p:cNvSpPr>
          <p:nvPr>
            <p:ph type="hdr" sz="quarter" idx="10"/>
            <p:custDataLst>
              <p:tags r:id="rId1"/>
            </p:custDataLst>
          </p:nvPr>
        </p:nvSpPr>
        <p:spPr>
          <a:xfrm>
            <a:off x="0" y="1"/>
            <a:ext cx="7099300" cy="512222"/>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720755"/>
            <a:ext cx="7099300" cy="512222"/>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16</a:t>
            </a:fld>
            <a:endParaRPr lang="en-GB" dirty="0">
              <a:solidFill>
                <a:prstClr val="white"/>
              </a:solidFill>
            </a:endParaRPr>
          </a:p>
        </p:txBody>
      </p:sp>
    </p:spTree>
    <p:extLst>
      <p:ext uri="{BB962C8B-B14F-4D97-AF65-F5344CB8AC3E}">
        <p14:creationId xmlns:p14="http://schemas.microsoft.com/office/powerpoint/2010/main" val="264826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1"/>
            <a:ext cx="7099300" cy="511731"/>
          </a:xfrm>
        </p:spPr>
        <p:txBody>
          <a:bodyPr/>
          <a:lstStyle/>
          <a:p>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721107"/>
            <a:ext cx="7099300" cy="511731"/>
          </a:xfrm>
        </p:spPr>
        <p:txBody>
          <a:bodyPr/>
          <a:lstStyle/>
          <a:p>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fld id="{EFD87165-BFDA-44C5-A448-EC5F9AEDD217}" type="slidenum">
              <a:rPr lang="en-GB" smtClean="0"/>
              <a:t>17</a:t>
            </a:fld>
            <a:endParaRPr lang="en-GB"/>
          </a:p>
        </p:txBody>
      </p:sp>
    </p:spTree>
    <p:extLst>
      <p:ext uri="{BB962C8B-B14F-4D97-AF65-F5344CB8AC3E}">
        <p14:creationId xmlns:p14="http://schemas.microsoft.com/office/powerpoint/2010/main" val="3176129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bwMode="auto">
          <a:noFill/>
          <a:ln>
            <a:solidFill>
              <a:srgbClr val="000000"/>
            </a:solidFill>
            <a:miter lim="800000"/>
            <a:headEnd/>
            <a:tailEnd/>
          </a:ln>
        </p:spPr>
      </p:sp>
      <p:sp>
        <p:nvSpPr>
          <p:cNvPr id="2580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58051"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58052"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t>OFFICIAL USE</a:t>
            </a:r>
            <a:r>
              <a:rPr lang="en-US" smtClean="0">
                <a:solidFill>
                  <a:srgbClr val="000000"/>
                </a:solidFill>
              </a:rPr>
              <a:t> </a:t>
            </a:r>
            <a:endParaRPr lang="en-US">
              <a:solidFill>
                <a:srgbClr val="000000"/>
              </a:solidFill>
            </a:endParaRPr>
          </a:p>
        </p:txBody>
      </p:sp>
      <p:sp>
        <p:nvSpPr>
          <p:cNvPr id="258053"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D6BDD5-FCE4-428E-BEFD-D1EE5BC01978}" type="slidenum">
              <a:rPr lang="en-GB">
                <a:cs typeface="Arial" charset="0"/>
              </a:rPr>
              <a:pPr fontAlgn="base">
                <a:spcBef>
                  <a:spcPct val="0"/>
                </a:spcBef>
                <a:spcAft>
                  <a:spcPct val="0"/>
                </a:spcAft>
              </a:pPr>
              <a:t>18</a:t>
            </a:fld>
            <a:endParaRPr lang="en-GB">
              <a:cs typeface="Arial" charset="0"/>
            </a:endParaRPr>
          </a:p>
        </p:txBody>
      </p:sp>
    </p:spTree>
    <p:extLst>
      <p:ext uri="{BB962C8B-B14F-4D97-AF65-F5344CB8AC3E}">
        <p14:creationId xmlns:p14="http://schemas.microsoft.com/office/powerpoint/2010/main" val="72598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7099300" cy="511731"/>
          </a:xfrm>
        </p:spPr>
        <p:txBody>
          <a:bodyPr/>
          <a:lstStyle/>
          <a:p>
            <a:pPr>
              <a:defRPr/>
            </a:pPr>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721107"/>
            <a:ext cx="7099300" cy="511731"/>
          </a:xfrm>
        </p:spPr>
        <p:txBody>
          <a:bodyPr/>
          <a:lstStyle/>
          <a:p>
            <a:pPr>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19</a:t>
            </a:fld>
            <a:endParaRPr lang="en-GB"/>
          </a:p>
        </p:txBody>
      </p:sp>
    </p:spTree>
    <p:extLst>
      <p:ext uri="{BB962C8B-B14F-4D97-AF65-F5344CB8AC3E}">
        <p14:creationId xmlns:p14="http://schemas.microsoft.com/office/powerpoint/2010/main" val="3873658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51173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721108"/>
            <a:ext cx="7099300" cy="51173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20</a:t>
            </a:fld>
            <a:endParaRPr lang="en-GB" dirty="0">
              <a:solidFill>
                <a:prstClr val="white"/>
              </a:solidFill>
            </a:endParaRPr>
          </a:p>
        </p:txBody>
      </p:sp>
    </p:spTree>
    <p:extLst>
      <p:ext uri="{BB962C8B-B14F-4D97-AF65-F5344CB8AC3E}">
        <p14:creationId xmlns:p14="http://schemas.microsoft.com/office/powerpoint/2010/main" val="3170107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7099300" cy="512223"/>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720755"/>
            <a:ext cx="7099300" cy="512223"/>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21</a:t>
            </a:fld>
            <a:endParaRPr lang="en-GB" dirty="0">
              <a:solidFill>
                <a:prstClr val="white"/>
              </a:solidFill>
            </a:endParaRPr>
          </a:p>
        </p:txBody>
      </p:sp>
    </p:spTree>
    <p:extLst>
      <p:ext uri="{BB962C8B-B14F-4D97-AF65-F5344CB8AC3E}">
        <p14:creationId xmlns:p14="http://schemas.microsoft.com/office/powerpoint/2010/main" val="423020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1"/>
            <a:ext cx="7099300" cy="511730"/>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721107"/>
            <a:ext cx="7099300" cy="511730"/>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22</a:t>
            </a:fld>
            <a:endParaRPr lang="en-GB" dirty="0"/>
          </a:p>
        </p:txBody>
      </p:sp>
    </p:spTree>
    <p:extLst>
      <p:ext uri="{BB962C8B-B14F-4D97-AF65-F5344CB8AC3E}">
        <p14:creationId xmlns:p14="http://schemas.microsoft.com/office/powerpoint/2010/main" val="3873658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bwMode="auto">
          <a:noFill/>
          <a:ln>
            <a:solidFill>
              <a:srgbClr val="000000"/>
            </a:solidFill>
            <a:miter lim="800000"/>
            <a:headEnd/>
            <a:tailEnd/>
          </a:ln>
        </p:spPr>
      </p:sp>
      <p:sp>
        <p:nvSpPr>
          <p:cNvPr id="276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76483" name="Header Placeholder 3"/>
          <p:cNvSpPr>
            <a:spLocks noGrp="1"/>
          </p:cNvSpPr>
          <p:nvPr>
            <p:ph type="hdr" sz="quarter"/>
            <p:custDataLst>
              <p:tags r:id="rId1"/>
            </p:custDataLst>
          </p:nvPr>
        </p:nvSpPr>
        <p:spPr bwMode="auto">
          <a:xfrm>
            <a:off x="0" y="1"/>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6CD3F2-1A52-4117-8515-0423E52AE124}" type="slidenum">
              <a:rPr lang="en-GB">
                <a:cs typeface="Arial" charset="0"/>
              </a:rPr>
              <a:pPr fontAlgn="base">
                <a:spcBef>
                  <a:spcPct val="0"/>
                </a:spcBef>
                <a:spcAft>
                  <a:spcPct val="0"/>
                </a:spcAft>
              </a:pPr>
              <a:t>23</a:t>
            </a:fld>
            <a:endParaRPr lang="en-GB">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custDataLst>
              <p:tags r:id="rId1"/>
            </p:custDataLst>
          </p:nvPr>
        </p:nvSpPr>
        <p:spPr>
          <a:xfrm>
            <a:off x="0" y="0"/>
            <a:ext cx="7099300" cy="51222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5" name="Footer Placeholder 4"/>
          <p:cNvSpPr>
            <a:spLocks noGrp="1"/>
          </p:cNvSpPr>
          <p:nvPr>
            <p:ph type="ftr" sz="quarter" idx="11"/>
            <p:custDataLst>
              <p:tags r:id="rId2"/>
            </p:custDataLst>
          </p:nvPr>
        </p:nvSpPr>
        <p:spPr>
          <a:xfrm>
            <a:off x="0" y="9720755"/>
            <a:ext cx="7099300" cy="512222"/>
          </a:xfrm>
        </p:spPr>
        <p:txBody>
          <a:bodyPr/>
          <a:lstStyle/>
          <a:p>
            <a:pPr>
              <a:defRPr/>
            </a:pPr>
            <a:r>
              <a:rPr lang="en-GB" smtClean="0"/>
              <a:t>OFFICIAL USE</a:t>
            </a:r>
            <a:r>
              <a:rPr lang="en-GB" smtClean="0">
                <a:solidFill>
                  <a:srgbClr val="000000"/>
                </a:solidFill>
              </a:rPr>
              <a:t> </a:t>
            </a:r>
            <a:endParaRPr lang="en-GB" dirty="0">
              <a:solidFill>
                <a:srgbClr val="000000"/>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pPr/>
              <a:t>24</a:t>
            </a:fld>
            <a:endParaRPr lang="en-GB" dirty="0"/>
          </a:p>
        </p:txBody>
      </p:sp>
    </p:spTree>
    <p:extLst>
      <p:ext uri="{BB962C8B-B14F-4D97-AF65-F5344CB8AC3E}">
        <p14:creationId xmlns:p14="http://schemas.microsoft.com/office/powerpoint/2010/main" val="3095471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bwMode="auto">
          <a:noFill/>
          <a:ln>
            <a:solidFill>
              <a:srgbClr val="000000"/>
            </a:solidFill>
            <a:miter lim="800000"/>
            <a:headEnd/>
            <a:tailEnd/>
          </a:ln>
        </p:spPr>
      </p:sp>
      <p:sp>
        <p:nvSpPr>
          <p:cNvPr id="276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76483" name="Header Placeholder 3"/>
          <p:cNvSpPr>
            <a:spLocks noGrp="1"/>
          </p:cNvSpPr>
          <p:nvPr>
            <p:ph type="hdr" sz="quarter"/>
            <p:custDataLst>
              <p:tags r:id="rId1"/>
            </p:custDataLst>
          </p:nvPr>
        </p:nvSpPr>
        <p:spPr bwMode="auto">
          <a:xfrm>
            <a:off x="0" y="0"/>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6CD3F2-1A52-4117-8515-0423E52AE124}" type="slidenum">
              <a:rPr lang="en-GB">
                <a:cs typeface="Arial" charset="0"/>
              </a:rPr>
              <a:pPr fontAlgn="base">
                <a:spcBef>
                  <a:spcPct val="0"/>
                </a:spcBef>
                <a:spcAft>
                  <a:spcPct val="0"/>
                </a:spcAft>
              </a:pPr>
              <a:t>25</a:t>
            </a:fld>
            <a:endParaRPr lang="en-GB">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0"/>
            <a:ext cx="7099300" cy="511731"/>
          </a:xfrm>
        </p:spPr>
        <p:txBody>
          <a:bodyPr/>
          <a:lstStyle/>
          <a:p>
            <a:r>
              <a:rPr lang="en-GB" smtClean="0"/>
              <a:t>OFFICIAL USE</a:t>
            </a:r>
            <a:r>
              <a:rPr lang="en-GB" smtClean="0">
                <a:solidFill>
                  <a:srgbClr val="000000"/>
                </a:solidFill>
              </a:rPr>
              <a:t> </a:t>
            </a:r>
            <a:endParaRPr lang="en-GB">
              <a:solidFill>
                <a:srgbClr val="000000"/>
              </a:solidFill>
            </a:endParaRPr>
          </a:p>
        </p:txBody>
      </p:sp>
      <p:sp>
        <p:nvSpPr>
          <p:cNvPr id="5" name="Footer Placeholder 4"/>
          <p:cNvSpPr>
            <a:spLocks noGrp="1"/>
          </p:cNvSpPr>
          <p:nvPr>
            <p:ph type="ftr" sz="quarter" idx="11"/>
            <p:custDataLst>
              <p:tags r:id="rId2"/>
            </p:custDataLst>
          </p:nvPr>
        </p:nvSpPr>
        <p:spPr>
          <a:xfrm>
            <a:off x="0" y="9721107"/>
            <a:ext cx="7099300" cy="511731"/>
          </a:xfrm>
        </p:spPr>
        <p:txBody>
          <a:bodyPr/>
          <a:lstStyle/>
          <a:p>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p>
            <a:fld id="{20C6E0F3-1A7F-40C9-8514-387B90DB1056}" type="slidenum">
              <a:rPr lang="en-GB" smtClean="0">
                <a:solidFill>
                  <a:prstClr val="white"/>
                </a:solidFill>
              </a:rPr>
              <a:pPr/>
              <a:t>26</a:t>
            </a:fld>
            <a:endParaRPr lang="en-GB">
              <a:solidFill>
                <a:prstClr val="white"/>
              </a:solidFill>
            </a:endParaRPr>
          </a:p>
        </p:txBody>
      </p:sp>
    </p:spTree>
    <p:extLst>
      <p:ext uri="{BB962C8B-B14F-4D97-AF65-F5344CB8AC3E}">
        <p14:creationId xmlns:p14="http://schemas.microsoft.com/office/powerpoint/2010/main" val="1058898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bwMode="auto">
          <a:noFill/>
          <a:ln>
            <a:solidFill>
              <a:srgbClr val="000000"/>
            </a:solidFill>
            <a:miter lim="800000"/>
            <a:headEnd/>
            <a:tailEnd/>
          </a:ln>
        </p:spPr>
      </p:sp>
      <p:sp>
        <p:nvSpPr>
          <p:cNvPr id="276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76483" name="Header Placeholder 3"/>
          <p:cNvSpPr>
            <a:spLocks noGrp="1"/>
          </p:cNvSpPr>
          <p:nvPr>
            <p:ph type="hdr" sz="quarter"/>
            <p:custDataLst>
              <p:tags r:id="rId1"/>
            </p:custDataLst>
          </p:nvPr>
        </p:nvSpPr>
        <p:spPr bwMode="auto">
          <a:xfrm>
            <a:off x="0" y="0"/>
            <a:ext cx="7099300" cy="512763"/>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4" name="Footer Placeholder 4"/>
          <p:cNvSpPr>
            <a:spLocks noGrp="1"/>
          </p:cNvSpPr>
          <p:nvPr>
            <p:ph type="ftr" sz="quarter" idx="4"/>
            <p:custDataLst>
              <p:tags r:id="rId2"/>
            </p:custDataLst>
          </p:nvPr>
        </p:nvSpPr>
        <p:spPr bwMode="auto">
          <a:xfrm>
            <a:off x="0" y="9720263"/>
            <a:ext cx="7099300" cy="51276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GB" smtClean="0"/>
              <a:t>OFFICIAL USE</a:t>
            </a:r>
            <a:r>
              <a:rPr lang="en-GB" smtClean="0">
                <a:solidFill>
                  <a:srgbClr val="000000"/>
                </a:solidFill>
              </a:rPr>
              <a:t> </a:t>
            </a:r>
            <a:endParaRPr>
              <a:solidFill>
                <a:srgbClr val="000000"/>
              </a:solidFill>
            </a:endParaRPr>
          </a:p>
        </p:txBody>
      </p:sp>
      <p:sp>
        <p:nvSpPr>
          <p:cNvPr id="276485"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6CD3F2-1A52-4117-8515-0423E52AE124}" type="slidenum">
              <a:rPr lang="en-GB">
                <a:cs typeface="Arial" charset="0"/>
              </a:rPr>
              <a:pPr fontAlgn="base">
                <a:spcBef>
                  <a:spcPct val="0"/>
                </a:spcBef>
                <a:spcAft>
                  <a:spcPct val="0"/>
                </a:spcAft>
              </a:pPr>
              <a:t>27</a:t>
            </a:fld>
            <a:endParaRPr lang="en-GB">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custDataLst>
              <p:tags r:id="rId1"/>
            </p:custDataLst>
          </p:nvPr>
        </p:nvSpPr>
        <p:spPr>
          <a:xfrm>
            <a:off x="0" y="1"/>
            <a:ext cx="7099300" cy="512222"/>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
        <p:nvSpPr>
          <p:cNvPr id="5" name="Footer Placeholder 4"/>
          <p:cNvSpPr>
            <a:spLocks noGrp="1"/>
          </p:cNvSpPr>
          <p:nvPr>
            <p:ph type="ftr" sz="quarter" idx="11"/>
            <p:custDataLst>
              <p:tags r:id="rId2"/>
            </p:custDataLst>
          </p:nvPr>
        </p:nvSpPr>
        <p:spPr>
          <a:xfrm>
            <a:off x="0" y="9720756"/>
            <a:ext cx="7099300" cy="512222"/>
          </a:xfrm>
        </p:spPr>
        <p:txBody>
          <a:bodyPr/>
          <a:lstStyle/>
          <a:p>
            <a:pPr>
              <a:defRPr/>
            </a:pPr>
            <a:r>
              <a:rPr lang="en-US" smtClean="0"/>
              <a:t>OFFICIAL USE</a:t>
            </a:r>
            <a:r>
              <a:rPr lang="en-US" smtClean="0">
                <a:solidFill>
                  <a:srgbClr val="000000"/>
                </a:solidFill>
              </a:rPr>
              <a:t> </a:t>
            </a:r>
            <a:endParaRPr lang="en-US" dirty="0">
              <a:solidFill>
                <a:srgbClr val="000000"/>
              </a:solidFill>
            </a:endParaRPr>
          </a:p>
        </p:txBody>
      </p:sp>
    </p:spTree>
    <p:extLst>
      <p:ext uri="{BB962C8B-B14F-4D97-AF65-F5344CB8AC3E}">
        <p14:creationId xmlns:p14="http://schemas.microsoft.com/office/powerpoint/2010/main" val="2824151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6.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8.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9.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0.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1.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3.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4.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5.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2.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3.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4.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5.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6.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7.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8.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9.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0.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1.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2.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3.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4.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5.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77.xml"/><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8.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9.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0.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1.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2.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3.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4.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5.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6.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7.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8.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9.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0.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1.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2.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3.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4.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5.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6.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7.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8.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9.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0.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1.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2.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3.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4.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5.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6.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7.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8.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9.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0.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1.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4.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5.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6.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7.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8.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9.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0.xml"/></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1.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2.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3.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4.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5.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6.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7.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8.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9.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0.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1.xml"/></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33.xml"/><Relationship Id="rId4" Type="http://schemas.openxmlformats.org/officeDocument/2006/relationships/image" Target="../media/image3.png"/></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4.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5.xml"/></Relationships>
</file>

<file path=ppt/slideLayouts/_rels/slideLayout1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6.xml"/></Relationships>
</file>

<file path=ppt/slideLayouts/_rels/slideLayout1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7.xml"/></Relationships>
</file>

<file path=ppt/slideLayouts/_rels/slideLayout1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8.xml"/></Relationships>
</file>

<file path=ppt/slideLayouts/_rels/slideLayout1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9.xml"/></Relationships>
</file>

<file path=ppt/slideLayouts/_rels/slideLayout1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0.xml"/></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1.xml"/></Relationships>
</file>

<file path=ppt/slideLayouts/_rels/slideLayout1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2.xml"/></Relationships>
</file>

<file path=ppt/slideLayouts/_rels/slideLayout1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3.xml"/></Relationships>
</file>

<file path=ppt/slideLayouts/_rels/slideLayout1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4.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5.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6.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7.xml"/></Relationships>
</file>

<file path=ppt/slideLayouts/_rels/slideLayout14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8.xml"/></Relationships>
</file>

<file path=ppt/slideLayouts/_rels/slideLayout14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9.xml"/></Relationships>
</file>

<file path=ppt/slideLayouts/_rels/slideLayout15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0.xml"/></Relationships>
</file>

<file path=ppt/slideLayouts/_rels/slideLayout15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1.xml"/></Relationships>
</file>

<file path=ppt/slideLayouts/_rels/slideLayout15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2.xml"/></Relationships>
</file>

<file path=ppt/slideLayouts/_rels/slideLayout15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3.xml"/></Relationships>
</file>

<file path=ppt/slideLayouts/_rels/slideLayout15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4.xml"/></Relationships>
</file>

<file path=ppt/slideLayouts/_rels/slideLayout15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5.xml"/></Relationships>
</file>

<file path=ppt/slideLayouts/_rels/slideLayout1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6.xml"/></Relationships>
</file>

<file path=ppt/slideLayouts/_rels/slideLayout15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7.xml"/></Relationships>
</file>

<file path=ppt/slideLayouts/_rels/slideLayout15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8.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9.xml"/></Relationships>
</file>

<file path=ppt/slideLayouts/_rels/slideLayout1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0.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1.xml"/></Relationships>
</file>

<file path=ppt/slideLayouts/_rels/slideLayout1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2.xml"/></Relationships>
</file>

<file path=ppt/slideLayouts/_rels/slideLayout1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3.xml"/></Relationships>
</file>

<file path=ppt/slideLayouts/_rels/slideLayout1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4.xml"/></Relationships>
</file>

<file path=ppt/slideLayouts/_rels/slideLayout1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5.xml"/></Relationships>
</file>

<file path=ppt/slideLayouts/_rels/slideLayout1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6.xml"/></Relationships>
</file>

<file path=ppt/slideLayouts/_rels/slideLayout1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7.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9.xml"/></Relationships>
</file>

<file path=ppt/slideLayouts/_rels/slideLayout17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0.xml"/></Relationships>
</file>

<file path=ppt/slideLayouts/_rels/slideLayout1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1.xml"/></Relationships>
</file>

<file path=ppt/slideLayouts/_rels/slideLayout17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2.xml"/></Relationships>
</file>

<file path=ppt/slideLayouts/_rels/slideLayout1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3.xml"/></Relationships>
</file>

<file path=ppt/slideLayouts/_rels/slideLayout17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4.xml"/></Relationships>
</file>

<file path=ppt/slideLayouts/_rels/slideLayout17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5.xml"/></Relationships>
</file>

<file path=ppt/slideLayouts/_rels/slideLayout17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6.xml"/></Relationships>
</file>

<file path=ppt/slideLayouts/_rels/slideLayout17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7.xml"/></Relationships>
</file>

<file path=ppt/slideLayouts/_rels/slideLayout18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8.xml"/></Relationships>
</file>

<file path=ppt/slideLayouts/_rels/slideLayout18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9.xml"/></Relationships>
</file>

<file path=ppt/slideLayouts/_rels/slideLayout18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0.xml"/></Relationships>
</file>

<file path=ppt/slideLayouts/_rels/slideLayout18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1.xml"/></Relationships>
</file>

<file path=ppt/slideLayouts/_rels/slideLayout18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2.xml"/></Relationships>
</file>

<file path=ppt/slideLayouts/_rels/slideLayout18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3.xml"/></Relationships>
</file>

<file path=ppt/slideLayouts/_rels/slideLayout18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4.xml"/></Relationships>
</file>

<file path=ppt/slideLayouts/_rels/slideLayout18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5.xml"/></Relationships>
</file>

<file path=ppt/slideLayouts/_rels/slideLayout18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6.xml"/></Relationships>
</file>

<file path=ppt/slideLayouts/_rels/slideLayout18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7.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188.xml"/><Relationship Id="rId4" Type="http://schemas.openxmlformats.org/officeDocument/2006/relationships/image" Target="../media/image3.png"/></Relationships>
</file>

<file path=ppt/slideLayouts/_rels/slideLayout19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9.xml"/></Relationships>
</file>

<file path=ppt/slideLayouts/_rels/slideLayout19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0.xml"/></Relationships>
</file>

<file path=ppt/slideLayouts/_rels/slideLayout19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1.xml"/></Relationships>
</file>

<file path=ppt/slideLayouts/_rels/slideLayout1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2.xml"/></Relationships>
</file>

<file path=ppt/slideLayouts/_rels/slideLayout1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3.xml"/></Relationships>
</file>

<file path=ppt/slideLayouts/_rels/slideLayout1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4.xml"/></Relationships>
</file>

<file path=ppt/slideLayouts/_rels/slideLayout1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5.xml"/></Relationships>
</file>

<file path=ppt/slideLayouts/_rels/slideLayout1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6.xml"/></Relationships>
</file>

<file path=ppt/slideLayouts/_rels/slideLayout1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7.xml"/></Relationships>
</file>

<file path=ppt/slideLayouts/_rels/slideLayout2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8.xml"/></Relationships>
</file>

<file path=ppt/slideLayouts/_rels/slideLayout2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9.xml"/></Relationships>
</file>

<file path=ppt/slideLayouts/_rels/slideLayout2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0.xml"/></Relationships>
</file>

<file path=ppt/slideLayouts/_rels/slideLayout20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1.xml"/></Relationships>
</file>

<file path=ppt/slideLayouts/_rels/slideLayout20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2.xml"/></Relationships>
</file>

<file path=ppt/slideLayouts/_rels/slideLayout20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3.xml"/></Relationships>
</file>

<file path=ppt/slideLayouts/_rels/slideLayout20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4.xml"/></Relationships>
</file>

<file path=ppt/slideLayouts/_rels/slideLayout2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5.xml"/></Relationships>
</file>

<file path=ppt/slideLayouts/_rels/slideLayout20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6.xml"/></Relationships>
</file>

<file path=ppt/slideLayouts/_rels/slideLayout20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7.xml"/></Relationships>
</file>

<file path=ppt/slideLayouts/_rels/slideLayout21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8.xml"/></Relationships>
</file>

<file path=ppt/slideLayouts/_rels/slideLayout2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9.xml"/></Relationships>
</file>

<file path=ppt/slideLayouts/_rels/slideLayout2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0.xml"/></Relationships>
</file>

<file path=ppt/slideLayouts/_rels/slideLayout2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1.xml"/></Relationships>
</file>

<file path=ppt/slideLayouts/_rels/slideLayout2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2.xml"/></Relationships>
</file>

<file path=ppt/slideLayouts/_rels/slideLayout2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3.xml"/></Relationships>
</file>

<file path=ppt/slideLayouts/_rels/slideLayout2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4.xml"/></Relationships>
</file>

<file path=ppt/slideLayouts/_rels/slideLayout21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5.xml"/></Relationships>
</file>

<file path=ppt/slideLayouts/_rels/slideLayout21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6.xml"/></Relationships>
</file>

<file path=ppt/slideLayouts/_rels/slideLayout21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7.xml"/></Relationships>
</file>

<file path=ppt/slideLayouts/_rels/slideLayout2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8.xml"/></Relationships>
</file>

<file path=ppt/slideLayouts/_rels/slideLayout22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9.xml"/></Relationships>
</file>

<file path=ppt/slideLayouts/_rels/slideLayout2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0.xml"/></Relationships>
</file>

<file path=ppt/slideLayouts/_rels/slideLayout22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1.xml"/></Relationships>
</file>

<file path=ppt/slideLayouts/_rels/slideLayout22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2.xml"/></Relationships>
</file>

<file path=ppt/slideLayouts/_rels/slideLayout22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3.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Simple layouts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9D658336-8141-433A-8093-76F442CA88C3}"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16EFB10F-AB9F-4F98-823A-B01EF3461C86}"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cxnSp>
        <p:nvCxnSpPr>
          <p:cNvPr id="5" name="Straight Connector 165"/>
          <p:cNvCxnSpPr/>
          <p:nvPr userDrawn="1"/>
        </p:nvCxnSpPr>
        <p:spPr>
          <a:xfrm>
            <a:off x="-3175" y="1709738"/>
            <a:ext cx="9147175"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6BC67AAC-7AD4-404D-9F6A-48268246BEE4}"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ACDB060E-D985-4E7D-8CF2-3582B657FB34}"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D9E988AF-8419-4F5F-868C-DEEC6F4325CE}" type="datetime3">
              <a:rPr lang="en-GB"/>
              <a:pPr>
                <a:defRPr/>
              </a:pPr>
              <a:t>2 October, 2020</a:t>
            </a:fld>
            <a:endParaRPr lang="en-GB"/>
          </a:p>
        </p:txBody>
      </p:sp>
      <p:sp>
        <p:nvSpPr>
          <p:cNvPr id="7" name="Footer Placeholder 4"/>
          <p:cNvSpPr>
            <a:spLocks noGrp="1"/>
          </p:cNvSpPr>
          <p:nvPr>
            <p:ph type="ftr" sz="quarter" idx="13"/>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F26857EC-D694-4FA8-8779-5FAE3CA0A65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3"/>
          </p:nvPr>
        </p:nvSpPr>
        <p:spPr/>
        <p:txBody>
          <a:bodyPr/>
          <a:lstStyle>
            <a:lvl1pPr fontAlgn="auto">
              <a:spcBef>
                <a:spcPts val="0"/>
              </a:spcBef>
              <a:spcAft>
                <a:spcPts val="0"/>
              </a:spcAft>
              <a:defRPr sz="800" smtClean="0">
                <a:solidFill>
                  <a:srgbClr val="00539B"/>
                </a:solidFill>
                <a:ea typeface="+mn-ea"/>
              </a:defRPr>
            </a:lvl1pPr>
          </a:lstStyle>
          <a:p>
            <a:pPr>
              <a:defRPr/>
            </a:pPr>
            <a:fld id="{2EF68147-F245-4B2E-B54C-5162AD0B1A8B}" type="datetime3">
              <a:rPr lang="en-GB"/>
              <a:pPr>
                <a:defRPr/>
              </a:pPr>
              <a:t>2 October, 2020</a:t>
            </a:fld>
            <a:endParaRPr lang="en-GB"/>
          </a:p>
        </p:txBody>
      </p:sp>
      <p:sp>
        <p:nvSpPr>
          <p:cNvPr id="8" name="Footer Placeholder 4"/>
          <p:cNvSpPr>
            <a:spLocks noGrp="1"/>
          </p:cNvSpPr>
          <p:nvPr>
            <p:ph type="ftr" sz="quarter" idx="14"/>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15"/>
          </p:nvPr>
        </p:nvSpPr>
        <p:spPr/>
        <p:txBody>
          <a:bodyPr/>
          <a:lstStyle>
            <a:lvl1pPr algn="r" fontAlgn="auto">
              <a:spcBef>
                <a:spcPts val="0"/>
              </a:spcBef>
              <a:spcAft>
                <a:spcPts val="0"/>
              </a:spcAft>
              <a:defRPr sz="800" smtClean="0">
                <a:solidFill>
                  <a:srgbClr val="00539B"/>
                </a:solidFill>
                <a:ea typeface="+mn-ea"/>
              </a:defRPr>
            </a:lvl1pPr>
          </a:lstStyle>
          <a:p>
            <a:pPr>
              <a:defRPr/>
            </a:pPr>
            <a:fld id="{C1B8F87C-CC5C-4F49-8AFC-AA3967148BD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dirty="0">
                <a:solidFill>
                  <a:srgbClr val="FFFFFF"/>
                </a:solidFill>
                <a:latin typeface="Franklin Gothic Book"/>
              </a:rPr>
              <a:t>Layouts for charts, images, tables, smart art or video</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8585E708-ACE8-46C1-8273-21D2BFD61B59}"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091EEE4D-AD54-4938-9C22-5564D74E96CF}"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28539E00-CCE8-498D-A915-79A704FE2671}"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026D7188-C3F2-4594-88D1-CDA288293633}"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7" name="Round Same Side Corner Rectangle 9"/>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4" name="Content Placeholder 8"/>
          <p:cNvSpPr>
            <a:spLocks noGrp="1"/>
          </p:cNvSpPr>
          <p:nvPr>
            <p:ph sz="quarter" idx="18"/>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F21E6A04-E70B-4E58-88D2-301839B5E4DC}"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0F5A5E4E-6C4E-49FE-BFF6-8B4872F3F179}"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7" name="Round Same Side Corner Rectangle 12"/>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p:nvPr>
        </p:nvSpPr>
        <p:spPr>
          <a:xfrm>
            <a:off x="4819650" y="2504845"/>
            <a:ext cx="3579813" cy="3956280"/>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D6143F34-C8C3-4617-90AA-E0380266BD72}"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876B463D-D1D0-4EF8-BA67-3A0CF9B36B7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5"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650EE6A5-7125-4477-AFAB-6FE2ADC8FF28}" type="datetime3">
              <a:rPr lang="en-GB"/>
              <a:pPr>
                <a:defRPr/>
              </a:pPr>
              <a:t>2 October, 2020</a:t>
            </a:fld>
            <a:endParaRPr lang="en-GB"/>
          </a:p>
        </p:txBody>
      </p:sp>
      <p:sp>
        <p:nvSpPr>
          <p:cNvPr id="7" name="Footer Placeholder 4"/>
          <p:cNvSpPr>
            <a:spLocks noGrp="1"/>
          </p:cNvSpPr>
          <p:nvPr>
            <p:ph type="ftr" sz="quarter" idx="2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D8A1DD60-F841-42F8-89FF-307109F0C68A}"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6"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3166E79B-2D41-476B-9102-6C8E01A8186F}" type="datetime3">
              <a:rPr lang="en-GB"/>
              <a:pPr>
                <a:defRPr/>
              </a:pPr>
              <a:t>2 October, 2020</a:t>
            </a:fld>
            <a:endParaRPr lang="en-GB"/>
          </a:p>
        </p:txBody>
      </p:sp>
      <p:sp>
        <p:nvSpPr>
          <p:cNvPr id="8" name="Footer Placeholder 4"/>
          <p:cNvSpPr>
            <a:spLocks noGrp="1"/>
          </p:cNvSpPr>
          <p:nvPr>
            <p:ph type="ftr" sz="quarter" idx="2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B1D99B12-21A1-471B-9978-A7B4FADD1DD4}"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7"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p:nvPr>
        </p:nvSpPr>
        <p:spPr>
          <a:xfrm>
            <a:off x="719136" y="2527300"/>
            <a:ext cx="3579813" cy="39187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25E36241-82D9-44A5-8299-3F78E09597A4}"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267EEB38-0F97-4DC6-B433-2AE4A10E1EA6}"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5"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609976" y="1803400"/>
            <a:ext cx="4789488"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6AB3F2E7-1F64-48E9-B121-784BF6CE61A4}"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53A08BAF-B3FE-4543-8A34-14153FE5BA05}"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83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76238" y="1803400"/>
            <a:ext cx="4789488" cy="4654549"/>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6EA1BCEA-A3DB-4FF9-A77A-3DF441318D1A}"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86083053-8C6B-45F9-9B1B-7925C2B72285}"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5" y="1803400"/>
            <a:ext cx="3598863" cy="46577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6" name="Round Same Side Corner Rectangle 103"/>
          <p:cNvSpPr/>
          <p:nvPr userDrawn="1"/>
        </p:nvSpPr>
        <p:spPr>
          <a:xfrm>
            <a:off x="4819650" y="1793875"/>
            <a:ext cx="3605213" cy="466566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4" name="Content Placeholder 3"/>
          <p:cNvSpPr>
            <a:spLocks noGrp="1"/>
          </p:cNvSpPr>
          <p:nvPr>
            <p:ph sz="quarter" idx="10"/>
          </p:nvPr>
        </p:nvSpPr>
        <p:spPr>
          <a:xfrm>
            <a:off x="719138" y="1803401"/>
            <a:ext cx="3600450" cy="4683125"/>
          </a:xfrm>
        </p:spPr>
        <p:txBody>
          <a:bodyPr/>
          <a:lstStyle>
            <a:lvl1pPr>
              <a:defRPr baseline="0"/>
            </a:lvl1pPr>
          </a:lstStyle>
          <a:p>
            <a:pPr lvl="0"/>
            <a:r>
              <a:rPr lang="en-US" dirty="0" smtClean="0"/>
              <a:t>Click to edit Master text styles</a:t>
            </a:r>
          </a:p>
        </p:txBody>
      </p:sp>
      <p:sp>
        <p:nvSpPr>
          <p:cNvPr id="13" name="Content Placeholder 3"/>
          <p:cNvSpPr>
            <a:spLocks noGrp="1"/>
          </p:cNvSpPr>
          <p:nvPr>
            <p:ph sz="quarter" idx="11"/>
          </p:nvPr>
        </p:nvSpPr>
        <p:spPr>
          <a:xfrm>
            <a:off x="4819650" y="1803401"/>
            <a:ext cx="3600450" cy="4683125"/>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FF9BE365-DC9A-434B-BA20-825CA76C4EFB}" type="datetime3">
              <a:rPr lang="en-GB"/>
              <a:pPr>
                <a:defRPr/>
              </a:pPr>
              <a:t>2 October, 2020</a:t>
            </a:fld>
            <a:endParaRPr lang="en-GB"/>
          </a:p>
        </p:txBody>
      </p:sp>
      <p:sp>
        <p:nvSpPr>
          <p:cNvPr id="8" name="Footer Placeholder 4"/>
          <p:cNvSpPr>
            <a:spLocks noGrp="1"/>
          </p:cNvSpPr>
          <p:nvPr>
            <p:ph type="ftr" sz="quarter" idx="13"/>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8C2817CF-FA48-4DA1-956A-570D6E160D68}"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8" name="Round Same Side Corner Rectangle 4"/>
          <p:cNvSpPr/>
          <p:nvPr userDrawn="1"/>
        </p:nvSpPr>
        <p:spPr>
          <a:xfrm>
            <a:off x="720725" y="2168525"/>
            <a:ext cx="3598863" cy="429260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0" name="Round Same Side Corner Rectangle 103"/>
          <p:cNvSpPr/>
          <p:nvPr userDrawn="1"/>
        </p:nvSpPr>
        <p:spPr>
          <a:xfrm>
            <a:off x="4819650" y="2168525"/>
            <a:ext cx="3605213" cy="429101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20"/>
          </p:nvPr>
        </p:nvSpPr>
        <p:spPr>
          <a:xfrm>
            <a:off x="708025" y="1446213"/>
            <a:ext cx="7716838" cy="723900"/>
          </a:xfrm>
        </p:spPr>
        <p:txBody>
          <a:bodyPr/>
          <a:lstStyle>
            <a:lvl1pPr>
              <a:defRPr/>
            </a:lvl1pPr>
          </a:lstStyle>
          <a:p>
            <a:pPr lvl="0"/>
            <a:r>
              <a:rPr lang="en-US" dirty="0" smtClean="0"/>
              <a:t>Click to edit Master text styles</a:t>
            </a:r>
          </a:p>
        </p:txBody>
      </p:sp>
      <p:sp>
        <p:nvSpPr>
          <p:cNvPr id="7" name="Text Placeholder 6"/>
          <p:cNvSpPr>
            <a:spLocks noGrp="1"/>
          </p:cNvSpPr>
          <p:nvPr>
            <p:ph type="body" sz="quarter" idx="2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18" name="Text Placeholder 6"/>
          <p:cNvSpPr>
            <a:spLocks noGrp="1"/>
          </p:cNvSpPr>
          <p:nvPr>
            <p:ph type="body" sz="quarter" idx="22"/>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
        <p:nvSpPr>
          <p:cNvPr id="11" name="Date Placeholder 3"/>
          <p:cNvSpPr>
            <a:spLocks noGrp="1"/>
          </p:cNvSpPr>
          <p:nvPr>
            <p:ph type="dt" sz="half" idx="25"/>
          </p:nvPr>
        </p:nvSpPr>
        <p:spPr/>
        <p:txBody>
          <a:bodyPr/>
          <a:lstStyle>
            <a:lvl1pPr fontAlgn="auto">
              <a:spcBef>
                <a:spcPts val="0"/>
              </a:spcBef>
              <a:spcAft>
                <a:spcPts val="0"/>
              </a:spcAft>
              <a:defRPr sz="800" smtClean="0">
                <a:solidFill>
                  <a:srgbClr val="00539B"/>
                </a:solidFill>
                <a:ea typeface="+mn-ea"/>
              </a:defRPr>
            </a:lvl1pPr>
          </a:lstStyle>
          <a:p>
            <a:pPr>
              <a:defRPr/>
            </a:pPr>
            <a:fld id="{BF5CEA3D-6B7D-49E8-B04C-9155E0F922EE}" type="datetime3">
              <a:rPr lang="en-GB"/>
              <a:pPr>
                <a:defRPr/>
              </a:pPr>
              <a:t>2 October, 2020</a:t>
            </a:fld>
            <a:endParaRPr lang="en-GB"/>
          </a:p>
        </p:txBody>
      </p:sp>
      <p:sp>
        <p:nvSpPr>
          <p:cNvPr id="12" name="Footer Placeholder 4"/>
          <p:cNvSpPr>
            <a:spLocks noGrp="1"/>
          </p:cNvSpPr>
          <p:nvPr>
            <p:ph type="ftr" sz="quarter" idx="2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3" name="Slide Number Placeholder 5"/>
          <p:cNvSpPr>
            <a:spLocks noGrp="1"/>
          </p:cNvSpPr>
          <p:nvPr>
            <p:ph type="sldNum" sz="quarter" idx="27"/>
          </p:nvPr>
        </p:nvSpPr>
        <p:spPr/>
        <p:txBody>
          <a:bodyPr/>
          <a:lstStyle>
            <a:lvl1pPr algn="r" fontAlgn="auto">
              <a:spcBef>
                <a:spcPts val="0"/>
              </a:spcBef>
              <a:spcAft>
                <a:spcPts val="0"/>
              </a:spcAft>
              <a:defRPr sz="800" smtClean="0">
                <a:solidFill>
                  <a:srgbClr val="00539B"/>
                </a:solidFill>
                <a:ea typeface="+mn-ea"/>
              </a:defRPr>
            </a:lvl1pPr>
          </a:lstStyle>
          <a:p>
            <a:pPr>
              <a:defRPr/>
            </a:pPr>
            <a:fld id="{3D497D06-0E92-4320-BE29-78426292BFE4}"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8A36EC8A-4A74-4D18-9A31-C9004536DD0D}"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983C6011-AF59-49CC-B6BA-1574F28BCC28}"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4C398F4F-DE36-4920-9C75-2864711A805E}"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1B4D2F37-97FE-4E31-AC0D-48FFAAA1CC48}"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6"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 name="Content Placeholder 4"/>
          <p:cNvSpPr>
            <a:spLocks noGrp="1"/>
          </p:cNvSpPr>
          <p:nvPr>
            <p:ph sz="quarter" idx="17"/>
          </p:nvPr>
        </p:nvSpPr>
        <p:spPr>
          <a:xfrm>
            <a:off x="376238" y="2472531"/>
            <a:ext cx="8407400" cy="4013994"/>
          </a:xfrm>
        </p:spPr>
        <p:txBody>
          <a:bodyPr/>
          <a:lstStyle>
            <a:lvl1pPr>
              <a:defRPr baseline="0"/>
            </a:lvl1pPr>
          </a:lstStyle>
          <a:p>
            <a:pPr lvl="0"/>
            <a:r>
              <a:rPr lang="en-US" dirty="0" smtClean="0"/>
              <a:t>Click to edit Master text styles</a:t>
            </a:r>
          </a:p>
        </p:txBody>
      </p:sp>
      <p:sp>
        <p:nvSpPr>
          <p:cNvPr id="7" name="Text Placeholder 6"/>
          <p:cNvSpPr>
            <a:spLocks noGrp="1"/>
          </p:cNvSpPr>
          <p:nvPr>
            <p:ph type="body" sz="quarter" idx="18"/>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0D05DAEF-F1E7-484A-9266-72529D3484DE}"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7198D085-BE86-4BE3-9C46-111C5F81549F}"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complex text</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3F93D9A5-6C8D-48F2-8E03-8046A65222CF}"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0ACD6B28-D71B-4502-AF34-4E45886A691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8" y="1803400"/>
            <a:ext cx="4319587" cy="467677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pic>
        <p:nvPicPr>
          <p:cNvPr id="7" name="Picture 6" descr="inverted commas closed.png"/>
          <p:cNvPicPr>
            <a:picLocks noChangeAspect="1"/>
          </p:cNvPicPr>
          <p:nvPr userDrawn="1"/>
        </p:nvPicPr>
        <p:blipFill>
          <a:blip r:embed="rId3" cstate="print">
            <a:lum bright="70000" contrast="-70000"/>
          </a:blip>
          <a:srcRect l="26489" t="54153" r="29555" b="26823"/>
          <a:stretch>
            <a:fillRect/>
          </a:stretch>
        </p:blipFill>
        <p:spPr bwMode="auto">
          <a:xfrm>
            <a:off x="7518400" y="3313113"/>
            <a:ext cx="762000" cy="541337"/>
          </a:xfrm>
          <a:prstGeom prst="rect">
            <a:avLst/>
          </a:prstGeom>
          <a:noFill/>
          <a:ln w="9525">
            <a:noFill/>
            <a:miter lim="800000"/>
            <a:headEnd/>
            <a:tailEnd/>
          </a:ln>
        </p:spPr>
      </p:pic>
      <p:pic>
        <p:nvPicPr>
          <p:cNvPr id="8" name="Picture 7" descr="inverted commas open.png"/>
          <p:cNvPicPr>
            <a:picLocks noChangeAspect="1"/>
          </p:cNvPicPr>
          <p:nvPr userDrawn="1"/>
        </p:nvPicPr>
        <p:blipFill>
          <a:blip r:embed="rId4" cstate="print">
            <a:lum bright="70000" contrast="-70000"/>
          </a:blip>
          <a:srcRect l="29337" t="27277" r="30702" b="54153"/>
          <a:stretch>
            <a:fillRect/>
          </a:stretch>
        </p:blipFill>
        <p:spPr bwMode="auto">
          <a:xfrm>
            <a:off x="4678363" y="2141538"/>
            <a:ext cx="692150" cy="530225"/>
          </a:xfrm>
          <a:prstGeom prst="rect">
            <a:avLst/>
          </a:prstGeom>
          <a:noFill/>
          <a:ln w="9525">
            <a:noFill/>
            <a:miter lim="800000"/>
            <a:headEnd/>
            <a:tailEnd/>
          </a:ln>
        </p:spPr>
      </p:pic>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478586" y="4833942"/>
            <a:ext cx="1800982" cy="128605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9"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7781FA42-ED58-4893-B929-E445F00FDF7D}" type="datetime3">
              <a:rPr lang="en-GB"/>
              <a:pPr>
                <a:defRPr/>
              </a:pPr>
              <a:t>2 October, 2020</a:t>
            </a:fld>
            <a:endParaRPr lang="en-GB"/>
          </a:p>
        </p:txBody>
      </p:sp>
      <p:sp>
        <p:nvSpPr>
          <p:cNvPr id="10" name="Footer Placeholder 3"/>
          <p:cNvSpPr>
            <a:spLocks noGrp="1"/>
          </p:cNvSpPr>
          <p:nvPr>
            <p:ph type="ftr" sz="quarter" idx="18"/>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A672ACE5-0419-4225-ADB0-AB2D4B8038F3}"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cxnSp>
        <p:nvCxnSpPr>
          <p:cNvPr id="5" name="Straight Connector 103"/>
          <p:cNvCxnSpPr/>
          <p:nvPr userDrawn="1"/>
        </p:nvCxnSpPr>
        <p:spPr>
          <a:xfrm>
            <a:off x="4551363" y="1762125"/>
            <a:ext cx="0" cy="4316413"/>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3CD68DB7-965B-4F9D-A1B4-B48961C25D5A}" type="datetime3">
              <a:rPr lang="en-GB"/>
              <a:pPr>
                <a:defRPr/>
              </a:pPr>
              <a:t>2 October, 2020</a:t>
            </a:fld>
            <a:endParaRPr lang="en-GB"/>
          </a:p>
        </p:txBody>
      </p:sp>
      <p:sp>
        <p:nvSpPr>
          <p:cNvPr id="8" name="Footer Placeholder 4"/>
          <p:cNvSpPr>
            <a:spLocks noGrp="1"/>
          </p:cNvSpPr>
          <p:nvPr>
            <p:ph type="ftr" sz="quarter" idx="19"/>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EAC35336-1D2B-440A-8DA9-068E4D4590B0}"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cxnSp>
        <p:nvCxnSpPr>
          <p:cNvPr id="8" name="Straight Connector 103"/>
          <p:cNvCxnSpPr/>
          <p:nvPr userDrawn="1"/>
        </p:nvCxnSpPr>
        <p:spPr>
          <a:xfrm>
            <a:off x="4319588" y="2160588"/>
            <a:ext cx="0" cy="3959225"/>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9"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AB85808E-BE07-409C-97E1-DB8E03574B4B}"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E968B0C2-3510-4800-99A2-C43E061F2DA1}"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images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A843E3F3-A3AB-4155-8A3C-B25FAC07272C}"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CAB4AD84-3372-4163-ABED-2A3D0D45D145}" type="slidenum">
              <a:rPr lang="en-GB"/>
              <a:pPr>
                <a:defRPr/>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160587"/>
            <a:ext cx="7717349" cy="4310063"/>
          </a:xfrm>
          <a:prstGeom prst="round2SameRect">
            <a:avLst>
              <a:gd name="adj1" fmla="val 6208"/>
              <a:gd name="adj2" fmla="val 0"/>
            </a:avLst>
          </a:prstGeom>
        </p:spPr>
        <p:txBody>
          <a:bodyPr rtlCol="0">
            <a:noAutofit/>
          </a:bodyPr>
          <a:lstStyle/>
          <a:p>
            <a:pPr lvl="0"/>
            <a:r>
              <a:rPr lang="en-US" noProof="0" smtClean="0"/>
              <a:t>Click icon to add picture</a:t>
            </a:r>
            <a:endParaRPr lang="en-GB" noProof="0"/>
          </a:p>
        </p:txBody>
      </p:sp>
      <p:sp>
        <p:nvSpPr>
          <p:cNvPr id="4"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5D6A25ED-9FBC-43A3-B195-872DFED4EF88}" type="datetime3">
              <a:rPr lang="en-GB"/>
              <a:pPr>
                <a:defRPr/>
              </a:pPr>
              <a:t>2 October, 2020</a:t>
            </a:fld>
            <a:endParaRPr lang="en-GB"/>
          </a:p>
        </p:txBody>
      </p:sp>
      <p:sp>
        <p:nvSpPr>
          <p:cNvPr id="5" name="Footer Placeholder 4"/>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E99EFAD0-AECE-4944-8428-6F9FC662853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879725"/>
            <a:ext cx="7717349" cy="3590925"/>
          </a:xfrm>
          <a:prstGeom prst="round2SameRect">
            <a:avLst>
              <a:gd name="adj1" fmla="val 673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Click to edit Master text styles</a:t>
            </a:r>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5DFEE2B7-A936-4F2A-ADE0-FDC2C607DD7B}"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C224FE27-AD6D-4893-BA0B-3ECC9226BC4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
        <p:nvSpPr>
          <p:cNvPr id="5"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5F32744A-7E30-4E94-A44B-65751ABE90C3}" type="datetime3">
              <a:rPr lang="en-GB"/>
              <a:pPr>
                <a:defRPr/>
              </a:pPr>
              <a:t>2 October, 2020</a:t>
            </a:fld>
            <a:endParaRPr lang="en-GB"/>
          </a:p>
        </p:txBody>
      </p:sp>
      <p:sp>
        <p:nvSpPr>
          <p:cNvPr id="6" name="Footer Placeholder 4"/>
          <p:cNvSpPr>
            <a:spLocks noGrp="1"/>
          </p:cNvSpPr>
          <p:nvPr>
            <p:ph type="ftr" sz="quarter" idx="18"/>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7"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3E39FFF3-B5FB-4438-B4F9-440C25B9C81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262688" y="2160587"/>
            <a:ext cx="2162175" cy="396398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79729A08-D624-459A-BCE3-C3413DE87906}"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8207A124-4D58-46F3-8216-FED883EA4BC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819651" y="2160587"/>
            <a:ext cx="3605212" cy="4310064"/>
          </a:xfrm>
          <a:prstGeom prst="round2SameRect">
            <a:avLst>
              <a:gd name="adj1" fmla="val 538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D0F2EF83-85E4-426A-A134-3B4D08DC687D}" type="datetime3">
              <a:rPr lang="en-GB"/>
              <a:pPr>
                <a:defRPr/>
              </a:pPr>
              <a:t>2 October, 2020</a:t>
            </a:fld>
            <a:endParaRPr lang="en-GB"/>
          </a:p>
        </p:txBody>
      </p:sp>
      <p:sp>
        <p:nvSpPr>
          <p:cNvPr id="8" name="Footer Placeholder 4"/>
          <p:cNvSpPr>
            <a:spLocks noGrp="1"/>
          </p:cNvSpPr>
          <p:nvPr>
            <p:ph type="ftr" sz="quarter" idx="18"/>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AE64529C-00F8-4749-A1CF-568109535C6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863975" cy="4310063"/>
          </a:xfrm>
          <a:prstGeom prst="round2SameRect">
            <a:avLst>
              <a:gd name="adj1" fmla="val 1674"/>
              <a:gd name="adj2" fmla="val 0"/>
            </a:avLst>
          </a:prstGeom>
        </p:spPr>
        <p:txBody>
          <a:bodyPr rtlCol="0">
            <a:noAutofit/>
          </a:bodyPr>
          <a:lstStyle/>
          <a:p>
            <a:pPr lvl="0"/>
            <a:r>
              <a:rPr lang="en-US" noProof="0" smtClean="0"/>
              <a:t>Click icon to add picture</a:t>
            </a:r>
            <a:endParaRPr lang="en-GB" noProof="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15712201-241A-4EF2-AE5E-4067D3425108}"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025021F4-33DA-429B-A4D6-565CBFFDE74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960812" cy="4310063"/>
          </a:xfrm>
          <a:prstGeom prst="round2SameRect">
            <a:avLst>
              <a:gd name="adj1" fmla="val 6315"/>
              <a:gd name="adj2" fmla="val 0"/>
            </a:avLst>
          </a:prstGeom>
        </p:spPr>
        <p:txBody>
          <a:bodyPr rtlCol="0">
            <a:noAutofit/>
          </a:bodyPr>
          <a:lstStyle/>
          <a:p>
            <a:pPr lvl="0"/>
            <a:r>
              <a:rPr lang="en-US" noProof="0" smtClean="0"/>
              <a:t>Click icon to add picture</a:t>
            </a:r>
            <a:endParaRPr lang="en-GB" noProof="0"/>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D2794313-7CBE-41A5-956D-A15AE0D10BE2}" type="datetime3">
              <a:rPr lang="en-GB"/>
              <a:pPr>
                <a:defRPr/>
              </a:pPr>
              <a:t>2 October, 2020</a:t>
            </a:fld>
            <a:endParaRPr lang="en-GB"/>
          </a:p>
        </p:txBody>
      </p:sp>
      <p:sp>
        <p:nvSpPr>
          <p:cNvPr id="8"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62E56CDE-1F4A-4547-AC1C-F61FE10EB9E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3600451"/>
            <a:ext cx="7932054"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89617364-361C-4FED-853A-C235E708CF95}"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7"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04DD8D77-ACFA-44CC-AB20-857575659BBA}"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5" y="3600451"/>
            <a:ext cx="3612072"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4678361" y="3600450"/>
            <a:ext cx="3601206"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9AE15C28-6571-42E9-8099-5631B5ACA1AA}"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0637DE89-5457-4185-82CC-B2022F1899C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1" y="2160587"/>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118223" y="2180103"/>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B8CBB81C-AA6F-4F50-AB4D-A3A9B7F5B090}"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44D3FA19-63D2-4600-8638-235FACEC2B64}"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0" y="2160588"/>
            <a:ext cx="5043235" cy="18002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3598860" y="4319588"/>
            <a:ext cx="5040708" cy="16399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2F417408-440E-4C49-964D-3C277A959C43}"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9A948C55-9CA6-459F-A03A-E77B8574A59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5038723" y="2160587"/>
            <a:ext cx="1800000" cy="1800226"/>
          </a:xfrm>
          <a:prstGeom prst="roundRect">
            <a:avLst>
              <a:gd name="adj" fmla="val 1665"/>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020035" y="2160588"/>
            <a:ext cx="1619275" cy="1089346"/>
          </a:xfrm>
          <a:prstGeom prst="roundRect">
            <a:avLst>
              <a:gd name="adj" fmla="val 5742"/>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5038724" y="4140313"/>
            <a:ext cx="1440000" cy="1800000"/>
          </a:xfrm>
          <a:prstGeom prst="roundRect">
            <a:avLst>
              <a:gd name="adj" fmla="val 446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310" y="3419950"/>
            <a:ext cx="1440000" cy="1260000"/>
          </a:xfrm>
          <a:prstGeom prst="roundRect">
            <a:avLst>
              <a:gd name="adj" fmla="val 5336"/>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663765" y="4863353"/>
            <a:ext cx="1975545" cy="1068054"/>
          </a:xfrm>
          <a:prstGeom prst="roundRect">
            <a:avLst>
              <a:gd name="adj" fmla="val 5591"/>
            </a:avLst>
          </a:prstGeom>
        </p:spPr>
        <p:txBody>
          <a:bodyPr rtlCol="0">
            <a:noAutofit/>
          </a:bodyPr>
          <a:lstStyle/>
          <a:p>
            <a:pPr lvl="0"/>
            <a:r>
              <a:rPr lang="en-US" noProof="0" smtClean="0"/>
              <a:t>Click icon to add picture</a:t>
            </a:r>
            <a:endParaRPr lang="en-GB" noProof="0"/>
          </a:p>
        </p:txBody>
      </p:sp>
      <p:sp>
        <p:nvSpPr>
          <p:cNvPr id="10"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DF4D5510-1F68-404F-816B-A72128AE59C2}" type="datetime3">
              <a:rPr lang="en-GB"/>
              <a:pPr>
                <a:defRPr/>
              </a:pPr>
              <a:t>2 October, 2020</a:t>
            </a:fld>
            <a:endParaRPr lang="en-GB"/>
          </a:p>
        </p:txBody>
      </p:sp>
      <p:sp>
        <p:nvSpPr>
          <p:cNvPr id="11"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2"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DE3478D4-72A3-40A6-A76C-1624DAAAAA9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2160587"/>
            <a:ext cx="2881087" cy="1800226"/>
          </a:xfrm>
          <a:prstGeom prst="roundRect">
            <a:avLst>
              <a:gd name="adj" fmla="val 5400"/>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3956773" y="2160587"/>
            <a:ext cx="2521812" cy="1808483"/>
          </a:xfrm>
          <a:prstGeom prst="roundRect">
            <a:avLst>
              <a:gd name="adj" fmla="val 4197"/>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8136" y="4319588"/>
            <a:ext cx="3600588" cy="1800411"/>
          </a:xfrm>
          <a:prstGeom prst="roundRect">
            <a:avLst>
              <a:gd name="adj" fmla="val 498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20725" y="4319588"/>
            <a:ext cx="1797048" cy="1800412"/>
          </a:xfrm>
          <a:prstGeom prst="roundRect">
            <a:avLst>
              <a:gd name="adj" fmla="val 6218"/>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838948" y="2160588"/>
            <a:ext cx="1800620" cy="3959411"/>
          </a:xfrm>
          <a:prstGeom prst="roundRect">
            <a:avLst>
              <a:gd name="adj" fmla="val 3743"/>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A9FD9D5A-91CA-4D7B-87C5-D29A9D9C77AD}"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3D8C0003-CD09-497F-9F9D-0A5B0BA9E294}"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863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777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972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78135"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5036738"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503872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B7F03473-B2FB-4D09-9F03-2C60EDC23EEB}"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6EA6DECA-4577-4F6B-A18F-751D4E0099D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5" y="360044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158498"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146857"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8635" y="504049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146857" y="5040313"/>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50"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598861"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5038724" y="216058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5027083" y="3600451"/>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1" y="504050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5027083" y="5040314"/>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6480173" y="360044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6480173" y="504049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8" name="Date Placeholder 3"/>
          <p:cNvSpPr>
            <a:spLocks noGrp="1"/>
          </p:cNvSpPr>
          <p:nvPr>
            <p:ph type="dt" sz="half" idx="31"/>
          </p:nvPr>
        </p:nvSpPr>
        <p:spPr/>
        <p:txBody>
          <a:bodyPr/>
          <a:lstStyle>
            <a:lvl1pPr fontAlgn="auto">
              <a:spcBef>
                <a:spcPts val="0"/>
              </a:spcBef>
              <a:spcAft>
                <a:spcPts val="0"/>
              </a:spcAft>
              <a:defRPr sz="800" smtClean="0">
                <a:solidFill>
                  <a:srgbClr val="00539B"/>
                </a:solidFill>
                <a:ea typeface="+mn-ea"/>
              </a:defRPr>
            </a:lvl1pPr>
          </a:lstStyle>
          <a:p>
            <a:pPr>
              <a:defRPr/>
            </a:pPr>
            <a:fld id="{F5A300E3-BCB5-4294-907E-B0B42CDAE564}" type="datetime3">
              <a:rPr lang="en-GB"/>
              <a:pPr>
                <a:defRPr/>
              </a:pPr>
              <a:t>2 October, 2020</a:t>
            </a:fld>
            <a:endParaRPr lang="en-GB"/>
          </a:p>
        </p:txBody>
      </p:sp>
      <p:sp>
        <p:nvSpPr>
          <p:cNvPr id="19" name="Footer Placeholder 4"/>
          <p:cNvSpPr>
            <a:spLocks noGrp="1"/>
          </p:cNvSpPr>
          <p:nvPr>
            <p:ph type="ftr" sz="quarter" idx="32"/>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20" name="Slide Number Placeholder 5"/>
          <p:cNvSpPr>
            <a:spLocks noGrp="1"/>
          </p:cNvSpPr>
          <p:nvPr>
            <p:ph type="sldNum" sz="quarter" idx="33"/>
          </p:nvPr>
        </p:nvSpPr>
        <p:spPr/>
        <p:txBody>
          <a:bodyPr/>
          <a:lstStyle>
            <a:lvl1pPr algn="r" fontAlgn="auto">
              <a:spcBef>
                <a:spcPts val="0"/>
              </a:spcBef>
              <a:spcAft>
                <a:spcPts val="0"/>
              </a:spcAft>
              <a:defRPr sz="800" smtClean="0">
                <a:solidFill>
                  <a:srgbClr val="00539B"/>
                </a:solidFill>
                <a:ea typeface="+mn-ea"/>
              </a:defRPr>
            </a:lvl1pPr>
          </a:lstStyle>
          <a:p>
            <a:pPr>
              <a:defRPr/>
            </a:pPr>
            <a:fld id="{90F156DA-7122-4EA0-BABA-6EA3A043AF6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2517774"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4" y="3600449"/>
            <a:ext cx="2520531" cy="2519366"/>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49" y="2160588"/>
            <a:ext cx="2520527" cy="2519362"/>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0" y="5040500"/>
            <a:ext cx="2519363"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2157306" cy="3959415"/>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8" name="Date Placeholder 3"/>
          <p:cNvSpPr>
            <a:spLocks noGrp="1"/>
          </p:cNvSpPr>
          <p:nvPr>
            <p:ph type="dt" sz="half" idx="27"/>
          </p:nvPr>
        </p:nvSpPr>
        <p:spPr/>
        <p:txBody>
          <a:bodyPr/>
          <a:lstStyle>
            <a:lvl1pPr fontAlgn="auto">
              <a:spcBef>
                <a:spcPts val="0"/>
              </a:spcBef>
              <a:spcAft>
                <a:spcPts val="0"/>
              </a:spcAft>
              <a:defRPr sz="800" smtClean="0">
                <a:solidFill>
                  <a:srgbClr val="00539B"/>
                </a:solidFill>
                <a:ea typeface="+mn-ea"/>
              </a:defRPr>
            </a:lvl1pPr>
          </a:lstStyle>
          <a:p>
            <a:pPr>
              <a:defRPr/>
            </a:pPr>
            <a:fld id="{E1A53653-54E5-4924-A34A-C62245A30DA9}" type="datetime3">
              <a:rPr lang="en-GB"/>
              <a:pPr>
                <a:defRPr/>
              </a:pPr>
              <a:t>2 October, 2020</a:t>
            </a:fld>
            <a:endParaRPr lang="en-GB"/>
          </a:p>
        </p:txBody>
      </p:sp>
      <p:sp>
        <p:nvSpPr>
          <p:cNvPr id="10" name="Footer Placeholder 4"/>
          <p:cNvSpPr>
            <a:spLocks noGrp="1"/>
          </p:cNvSpPr>
          <p:nvPr>
            <p:ph type="ftr" sz="quarter" idx="28"/>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5"/>
          <p:cNvSpPr>
            <a:spLocks noGrp="1"/>
          </p:cNvSpPr>
          <p:nvPr>
            <p:ph type="sldNum" sz="quarter" idx="29"/>
          </p:nvPr>
        </p:nvSpPr>
        <p:spPr/>
        <p:txBody>
          <a:bodyPr/>
          <a:lstStyle>
            <a:lvl1pPr algn="r" fontAlgn="auto">
              <a:spcBef>
                <a:spcPts val="0"/>
              </a:spcBef>
              <a:spcAft>
                <a:spcPts val="0"/>
              </a:spcAft>
              <a:defRPr sz="800" smtClean="0">
                <a:solidFill>
                  <a:srgbClr val="00539B"/>
                </a:solidFill>
                <a:ea typeface="+mn-ea"/>
              </a:defRPr>
            </a:lvl1pPr>
          </a:lstStyle>
          <a:p>
            <a:pPr>
              <a:defRPr/>
            </a:pPr>
            <a:fld id="{7B6BDBBF-35F3-49C2-8018-F143D714BE9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9135" y="2160586"/>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C2E996D4-E596-4183-809A-7464A383980E}"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DFCC09F2-9B16-47B4-A497-6695EE7E532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0104" y="2160588"/>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19DB08F7-2DA4-4672-8E7C-072FBE50538B}"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8C38B02D-5804-4254-871C-FACE5C09EBC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136" y="2160588"/>
            <a:ext cx="3959225" cy="3240274"/>
          </a:xfrm>
          <a:prstGeom prst="roundRect">
            <a:avLst>
              <a:gd name="adj" fmla="val 3484"/>
            </a:avLst>
          </a:prstGeom>
        </p:spPr>
        <p:txBody>
          <a:bodyPr rtlCol="0">
            <a:noAutofit/>
          </a:bodyPr>
          <a:lstStyle/>
          <a:p>
            <a:pPr lvl="0"/>
            <a:r>
              <a:rPr lang="en-US" noProof="0" smtClean="0"/>
              <a:t>Click icon to add picture</a:t>
            </a:r>
            <a:endParaRPr lang="en-GB" noProof="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818AFF1B-9B7E-4E7B-8553-B95A62C46512}"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C94F27D9-5182-44ED-BC90-44917BE2A0B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4" cy="143986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6" y="3960813"/>
            <a:ext cx="3958433" cy="1440050"/>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AB6C0616-AB32-40C5-A862-42950769AB7A}"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53E5D69C-ED9A-4A63-8B70-BAAB3E1C6F2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5" y="3240788"/>
            <a:ext cx="1797846"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2E806CF6-C655-4984-9A6C-ACBDFE4B69F6}"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89CAD67D-B7F3-4306-AD3D-D759759A498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1543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3956054"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23086730-99E6-425F-9C00-8D4030AF6829}"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3892AF8E-E392-4F14-A8B2-043A81CC695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10361"/>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7" y="4680838"/>
            <a:ext cx="3958433" cy="719162"/>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9" name="Date Placeholder 3"/>
          <p:cNvSpPr>
            <a:spLocks noGrp="1"/>
          </p:cNvSpPr>
          <p:nvPr>
            <p:ph type="dt" sz="half" idx="21"/>
          </p:nvPr>
        </p:nvSpPr>
        <p:spPr/>
        <p:txBody>
          <a:bodyPr/>
          <a:lstStyle>
            <a:lvl1pPr fontAlgn="auto">
              <a:spcBef>
                <a:spcPts val="0"/>
              </a:spcBef>
              <a:spcAft>
                <a:spcPts val="0"/>
              </a:spcAft>
              <a:defRPr sz="800" smtClean="0">
                <a:solidFill>
                  <a:srgbClr val="00539B"/>
                </a:solidFill>
                <a:ea typeface="+mn-ea"/>
              </a:defRPr>
            </a:lvl1pPr>
          </a:lstStyle>
          <a:p>
            <a:pPr>
              <a:defRPr/>
            </a:pPr>
            <a:fld id="{F656A7AA-48A8-4182-8FAE-E1D337F32B2B}" type="datetime3">
              <a:rPr lang="en-GB"/>
              <a:pPr>
                <a:defRPr/>
              </a:pPr>
              <a:t>2 October, 2020</a:t>
            </a:fld>
            <a:endParaRPr lang="en-GB"/>
          </a:p>
        </p:txBody>
      </p:sp>
      <p:sp>
        <p:nvSpPr>
          <p:cNvPr id="10" name="Footer Placeholder 4"/>
          <p:cNvSpPr>
            <a:spLocks noGrp="1"/>
          </p:cNvSpPr>
          <p:nvPr>
            <p:ph type="ftr" sz="quarter" idx="22"/>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5"/>
          <p:cNvSpPr>
            <a:spLocks noGrp="1"/>
          </p:cNvSpPr>
          <p:nvPr>
            <p:ph type="sldNum" sz="quarter" idx="23"/>
          </p:nvPr>
        </p:nvSpPr>
        <p:spPr/>
        <p:txBody>
          <a:bodyPr/>
          <a:lstStyle>
            <a:lvl1pPr algn="r" fontAlgn="auto">
              <a:spcBef>
                <a:spcPts val="0"/>
              </a:spcBef>
              <a:spcAft>
                <a:spcPts val="0"/>
              </a:spcAft>
              <a:defRPr sz="800" smtClean="0">
                <a:solidFill>
                  <a:srgbClr val="00539B"/>
                </a:solidFill>
                <a:ea typeface="+mn-ea"/>
              </a:defRPr>
            </a:lvl1pPr>
          </a:lstStyle>
          <a:p>
            <a:pPr>
              <a:defRPr/>
            </a:pPr>
            <a:fld id="{49234578-13BB-4ACE-9798-73BBA15E373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720025"/>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8" y="4679950"/>
            <a:ext cx="1797846" cy="7200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2878135" y="4319588"/>
            <a:ext cx="1797846" cy="10807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9DA5D248-7959-4E63-B4F9-B1EFFFE8C87A}"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D6B962DB-6AE4-4EAD-A095-6D030027067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500"/>
            <a:ext cx="9144000" cy="5400675"/>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rgbClr val="FFFFFF"/>
              </a:solidFill>
              <a:latin typeface="Franklin Gothic Book"/>
            </a:endParaRPr>
          </a:p>
        </p:txBody>
      </p:sp>
      <p:sp>
        <p:nvSpPr>
          <p:cNvPr id="2" name="Title 1" descr="Ideally your title should fit on one line."/>
          <p:cNvSpPr>
            <a:spLocks noGrp="1"/>
          </p:cNvSpPr>
          <p:nvPr>
            <p:ph type="title"/>
          </p:nvPr>
        </p:nvSpPr>
        <p:spPr>
          <a:xfrm>
            <a:off x="708025" y="-1"/>
            <a:ext cx="6348414" cy="1080000"/>
          </a:xfr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lvl1pPr fontAlgn="auto">
              <a:spcBef>
                <a:spcPts val="0"/>
              </a:spcBef>
              <a:spcAft>
                <a:spcPts val="0"/>
              </a:spcAft>
              <a:defRPr sz="800" smtClean="0">
                <a:solidFill>
                  <a:srgbClr val="00539B"/>
                </a:solidFill>
                <a:ea typeface="+mn-ea"/>
              </a:defRPr>
            </a:lvl1pPr>
          </a:lstStyle>
          <a:p>
            <a:pPr>
              <a:defRPr/>
            </a:pPr>
            <a:fld id="{B78D9A3D-F4DA-402C-9759-96109770CD87}" type="datetime3">
              <a:rPr lang="en-GB"/>
              <a:pPr>
                <a:defRPr/>
              </a:pPr>
              <a:t>2 October, 2020</a:t>
            </a:fld>
            <a:endParaRPr lang="en-GB"/>
          </a:p>
        </p:txBody>
      </p:sp>
      <p:sp>
        <p:nvSpPr>
          <p:cNvPr id="5" name="Footer Placeholder 4"/>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6" name="Slide Number Placeholder 5"/>
          <p:cNvSpPr>
            <a:spLocks noGrp="1"/>
          </p:cNvSpPr>
          <p:nvPr>
            <p:ph type="sldNum" sz="quarter" idx="12"/>
          </p:nvPr>
        </p:nvSpPr>
        <p:spPr/>
        <p:txBody>
          <a:bodyPr/>
          <a:lstStyle>
            <a:lvl1pPr algn="r" fontAlgn="auto">
              <a:spcBef>
                <a:spcPts val="0"/>
              </a:spcBef>
              <a:spcAft>
                <a:spcPts val="0"/>
              </a:spcAft>
              <a:defRPr sz="800" smtClean="0">
                <a:solidFill>
                  <a:srgbClr val="00539B"/>
                </a:solidFill>
                <a:ea typeface="+mn-ea"/>
              </a:defRPr>
            </a:lvl1pPr>
          </a:lstStyle>
          <a:p>
            <a:pPr>
              <a:defRPr/>
            </a:pPr>
            <a:fld id="{B4F572E4-4147-4DAE-AC92-E312109B3424}" type="slidenum">
              <a:rPr lang="en-GB"/>
              <a:pPr>
                <a:defRPr/>
              </a:pPr>
              <a:t>‹#›</a:t>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 </a:t>
            </a:r>
            <a:br>
              <a:rPr lang="en-US" sz="7000">
                <a:solidFill>
                  <a:srgbClr val="FFFFFF"/>
                </a:solidFill>
                <a:latin typeface="Franklin Gothic Book"/>
              </a:rPr>
            </a:br>
            <a:r>
              <a:rPr lang="en-US" sz="7000">
                <a:solidFill>
                  <a:srgbClr val="FFFFFF"/>
                </a:solidFill>
                <a:latin typeface="Franklin Gothic Book"/>
              </a:rPr>
              <a:t>case studies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9B0C13AC-CC06-481E-8262-C13751CC47C8}"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E341D372-84AB-4554-A23B-03EE2EF2B0AD}" type="slidenum">
              <a:rPr lang="en-GB"/>
              <a:pPr>
                <a:defRPr/>
              </a:pPr>
              <a:t>‹#›</a:t>
            </a:fld>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5058751"/>
          </a:xfrm>
          <a:prstGeom prst="round2SameRect">
            <a:avLst>
              <a:gd name="adj1" fmla="val 4426"/>
              <a:gd name="adj2" fmla="val 0"/>
            </a:avLst>
          </a:prstGeom>
        </p:spPr>
        <p:txBody>
          <a:bodyPr rtlCol="0">
            <a:noAutofit/>
          </a:bodyPr>
          <a:lstStyle/>
          <a:p>
            <a:pPr lvl="0"/>
            <a:r>
              <a:rPr lang="en-US" noProof="0" smtClean="0"/>
              <a:t>Click icon to add picture</a:t>
            </a:r>
            <a:endParaRPr lang="en-GB" noProof="0"/>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123880D4-58EA-482F-A507-BABCCCDF4117}"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38E5B22B-57F5-4503-99FD-E8A1B28D48DB}" type="slidenum">
              <a:rPr lang="en-GB"/>
              <a:pPr>
                <a:defRPr/>
              </a:pPr>
              <a:t>‹#›</a:t>
            </a:fld>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DCBAF4E9-66BE-4C3C-B061-B29CA1F3C0F3}"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13111A59-DACC-4007-808D-1D5476BA051D}" type="slidenum">
              <a:rPr lang="en-GB"/>
              <a:pPr>
                <a:defRPr/>
              </a:pPr>
              <a:t>‹#›</a:t>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6"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1111877"/>
          </a:xfrm>
          <a:prstGeom prst="round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7" name="Date Placeholder 2"/>
          <p:cNvSpPr>
            <a:spLocks noGrp="1"/>
          </p:cNvSpPr>
          <p:nvPr>
            <p:ph type="dt" sz="half" idx="16"/>
          </p:nvPr>
        </p:nvSpPr>
        <p:spPr/>
        <p:txBody>
          <a:bodyPr/>
          <a:lstStyle>
            <a:lvl1pPr fontAlgn="auto">
              <a:spcBef>
                <a:spcPts val="0"/>
              </a:spcBef>
              <a:spcAft>
                <a:spcPts val="0"/>
              </a:spcAft>
              <a:defRPr>
                <a:ea typeface="+mn-ea"/>
              </a:defRPr>
            </a:lvl1pPr>
          </a:lstStyle>
          <a:p>
            <a:pPr>
              <a:defRPr/>
            </a:pPr>
            <a:fld id="{0DD44DDB-8531-49B1-B155-162B8E5428A8}" type="datetime3">
              <a:rPr lang="en-GB"/>
              <a:pPr>
                <a:defRPr/>
              </a:pPr>
              <a:t>2 October, 2020</a:t>
            </a:fld>
            <a:endParaRPr lang="en-GB"/>
          </a:p>
        </p:txBody>
      </p:sp>
      <p:sp>
        <p:nvSpPr>
          <p:cNvPr id="8" name="Footer Placeholder 3"/>
          <p:cNvSpPr>
            <a:spLocks noGrp="1"/>
          </p:cNvSpPr>
          <p:nvPr>
            <p:ph type="ftr" sz="quarter" idx="17"/>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9" name="Slide Number Placeholder 4"/>
          <p:cNvSpPr>
            <a:spLocks noGrp="1"/>
          </p:cNvSpPr>
          <p:nvPr>
            <p:ph type="sldNum" sz="quarter" idx="18"/>
          </p:nvPr>
        </p:nvSpPr>
        <p:spPr/>
        <p:txBody>
          <a:bodyPr/>
          <a:lstStyle>
            <a:lvl1pPr fontAlgn="auto">
              <a:spcBef>
                <a:spcPts val="0"/>
              </a:spcBef>
              <a:spcAft>
                <a:spcPts val="0"/>
              </a:spcAft>
              <a:defRPr>
                <a:ea typeface="+mn-ea"/>
              </a:defRPr>
            </a:lvl1pPr>
          </a:lstStyle>
          <a:p>
            <a:pPr>
              <a:defRPr/>
            </a:pPr>
            <a:fld id="{F57C610E-6A28-48E9-9D69-71E6DD3D999D}" type="slidenum">
              <a:rPr lang="en-GB"/>
              <a:pPr>
                <a:defRPr/>
              </a:pPr>
              <a:t>‹#›</a:t>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5"/>
          <p:cNvSpPr/>
          <p:nvPr userDrawn="1"/>
        </p:nvSpPr>
        <p:spPr>
          <a:xfrm>
            <a:off x="358775" y="1439863"/>
            <a:ext cx="2879725" cy="504031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0" y="5400000"/>
            <a:ext cx="4717259" cy="1080000"/>
          </a:xfrm>
          <a:prstGeom prst="round2Same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8"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E9DD085C-CC2B-4998-8AC5-8CC68D4A0191}" type="datetime3">
              <a:rPr lang="en-GB"/>
              <a:pPr>
                <a:defRPr/>
              </a:pPr>
              <a:t>2 October, 2020</a:t>
            </a:fld>
            <a:endParaRPr lang="en-GB"/>
          </a:p>
        </p:txBody>
      </p:sp>
      <p:sp>
        <p:nvSpPr>
          <p:cNvPr id="9" name="Footer Placeholder 3"/>
          <p:cNvSpPr>
            <a:spLocks noGrp="1"/>
          </p:cNvSpPr>
          <p:nvPr>
            <p:ph type="ftr" sz="quarter" idx="18"/>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6E988240-C85C-4088-9C1F-368E55695D36}" type="slidenum">
              <a:rPr lang="en-GB"/>
              <a:pPr>
                <a:defRPr/>
              </a:pPr>
              <a:t>‹#›</a:t>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6" name="Rounded Rectangle 7"/>
          <p:cNvSpPr/>
          <p:nvPr userDrawn="1"/>
        </p:nvSpPr>
        <p:spPr>
          <a:xfrm>
            <a:off x="720725" y="4319588"/>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2878135" y="2160588"/>
            <a:ext cx="1800226" cy="4310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4923840F-731A-4887-8087-45601794E9E5}"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DE66CA23-D6F9-4AF6-BD1E-C0515C922772}" type="slidenum">
              <a:rPr lang="en-GB"/>
              <a:pPr>
                <a:defRPr/>
              </a:pPr>
              <a:t>‹#›</a:t>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6" name="Rounded Rectangle 7"/>
          <p:cNvSpPr/>
          <p:nvPr userDrawn="1"/>
        </p:nvSpPr>
        <p:spPr>
          <a:xfrm>
            <a:off x="2878138" y="2159000"/>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4319588"/>
            <a:ext cx="3957636" cy="2151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D403FAF5-B749-4F39-84AE-AF89A1AB11E9}"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a:xfrm>
            <a:off x="0" y="6480175"/>
            <a:ext cx="9144000" cy="377825"/>
          </a:xfrm>
        </p:spPr>
        <p:txBody>
          <a:bodyPr/>
          <a:lstStyle>
            <a:lvl1pPr algn="ctr" fontAlgn="auto">
              <a:spcBef>
                <a:spcPts val="0"/>
              </a:spcBef>
              <a:spcAft>
                <a:spcPts val="0"/>
              </a:spcAft>
              <a:defRPr lang="en-GB" sz="900" b="1" i="0" u="none">
                <a:solidFill>
                  <a:srgbClr val="0000FF"/>
                </a:solidFill>
                <a:latin typeface="Arial" panose="020B0604020202020204" pitchFamily="34" charset="0"/>
              </a:defRPr>
            </a:lvl1pPr>
          </a:lstStyle>
          <a:p>
            <a:pPr>
              <a:defRPr/>
            </a:pPr>
            <a:r>
              <a:rPr lang="en-GB" smtClean="0"/>
              <a:t>OFFICIAL USE</a:t>
            </a:r>
            <a:r>
              <a:rPr lang="en-GB" smtClean="0">
                <a:solidFill>
                  <a:srgbClr val="000000"/>
                </a:solidFill>
              </a:rPr>
              <a:t> </a:t>
            </a:r>
            <a:endParaRPr lang="en-GB">
              <a:solidFill>
                <a:srgbClr val="000000"/>
              </a:solidFill>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0453048D-9349-4FF0-AC01-8C6DA9327636}" type="slidenum">
              <a:rPr lang="en-GB"/>
              <a:pPr>
                <a:defRPr/>
              </a:pPr>
              <a:t>‹#›</a:t>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FFFFFF"/>
              </a:solidFill>
              <a:latin typeface="Franklin Gothic Book"/>
            </a:endParaRPr>
          </a:p>
        </p:txBody>
      </p:sp>
      <p:pic>
        <p:nvPicPr>
          <p:cNvPr id="6" name="Picture 2"/>
          <p:cNvPicPr>
            <a:picLocks noChangeAspect="1" noChangeArrowheads="1"/>
          </p:cNvPicPr>
          <p:nvPr userDrawn="1"/>
        </p:nvPicPr>
        <p:blipFill>
          <a:blip r:embed="rId2" cstate="print"/>
          <a:srcRect/>
          <a:stretch>
            <a:fillRect/>
          </a:stretch>
        </p:blipFill>
        <p:spPr bwMode="auto">
          <a:xfrm>
            <a:off x="0" y="4810125"/>
            <a:ext cx="9156700" cy="2057400"/>
          </a:xfrm>
          <a:prstGeom prst="rect">
            <a:avLst/>
          </a:prstGeom>
          <a:noFill/>
          <a:ln w="9525">
            <a:noFill/>
            <a:miter lim="800000"/>
            <a:headEnd/>
            <a:tailEnd/>
          </a:ln>
        </p:spPr>
      </p:pic>
      <p:pic>
        <p:nvPicPr>
          <p:cNvPr id="7" name="Picture 1"/>
          <p:cNvPicPr>
            <a:picLocks noChangeAspect="1"/>
          </p:cNvPicPr>
          <p:nvPr userDrawn="1"/>
        </p:nvPicPr>
        <p:blipFill>
          <a:blip r:embed="rId3" cstate="print"/>
          <a:srcRect/>
          <a:stretch>
            <a:fillRect/>
          </a:stretch>
        </p:blipFill>
        <p:spPr bwMode="auto">
          <a:xfrm>
            <a:off x="6724650" y="5245100"/>
            <a:ext cx="2009775" cy="1187450"/>
          </a:xfrm>
          <a:prstGeom prst="rect">
            <a:avLst/>
          </a:prstGeom>
          <a:noFill/>
          <a:ln w="9525">
            <a:noFill/>
            <a:miter lim="800000"/>
            <a:headEnd/>
            <a:tailEnd/>
          </a:ln>
        </p:spPr>
      </p:pic>
      <p:sp>
        <p:nvSpPr>
          <p:cNvPr id="70" name="Title 1"/>
          <p:cNvSpPr>
            <a:spLocks noGrp="1"/>
          </p:cNvSpPr>
          <p:nvPr>
            <p:ph type="title"/>
          </p:nvPr>
        </p:nvSpPr>
        <p:spPr>
          <a:xfrm>
            <a:off x="719134" y="4893126"/>
            <a:ext cx="6291266" cy="727534"/>
          </a:xfrm>
        </p:spPr>
        <p:txBody>
          <a:bodyPr anchor="b">
            <a:normAutofit/>
          </a:bodyPr>
          <a:lstStyle>
            <a:lvl1pPr>
              <a:defRPr sz="3200" baseline="0"/>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Click to edit Master text styles</a:t>
            </a:r>
          </a:p>
          <a:p>
            <a:pPr lvl="1"/>
            <a:r>
              <a:rPr lang="en-US" dirty="0" smtClean="0"/>
              <a:t>Second level</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Simple layouts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B8448E9C-6F89-49F3-826D-CE3D59CC3170}"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5616EEF0-CC17-45F9-95E0-C45539CFD2AA}" type="slidenum">
              <a:rPr lang="en-GB"/>
              <a:pPr>
                <a:defRPr/>
              </a:pPr>
              <a:t>‹#›</a:t>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AB528496-24B9-439E-ADA4-BF7B091F7C80}"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A9118070-FD9A-4D50-917A-0B6E588A300F}" type="slidenum">
              <a:rPr lang="en-GB"/>
              <a:pPr>
                <a:defRPr/>
              </a:pPr>
              <a:t>‹#›</a:t>
            </a:fld>
            <a:endParaRPr lang="en-GB"/>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1BCF0BC6-FBB6-45E1-8961-87B4D1D886FF}" type="datetime3">
              <a:rPr lang="en-GB"/>
              <a:pPr>
                <a:defRPr/>
              </a:pPr>
              <a:t>2 October, 2020</a:t>
            </a:fld>
            <a:endParaRPr lang="en-GB"/>
          </a:p>
        </p:txBody>
      </p:sp>
      <p:sp>
        <p:nvSpPr>
          <p:cNvPr id="7"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F5BB4114-FF3D-4D3D-A21A-25A177B5479A}"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3"/>
          </p:nvPr>
        </p:nvSpPr>
        <p:spPr/>
        <p:txBody>
          <a:bodyPr/>
          <a:lstStyle>
            <a:lvl1pPr fontAlgn="auto">
              <a:spcBef>
                <a:spcPts val="0"/>
              </a:spcBef>
              <a:spcAft>
                <a:spcPts val="0"/>
              </a:spcAft>
              <a:defRPr sz="800" smtClean="0">
                <a:solidFill>
                  <a:srgbClr val="00539B"/>
                </a:solidFill>
                <a:ea typeface="+mn-ea"/>
              </a:defRPr>
            </a:lvl1pPr>
          </a:lstStyle>
          <a:p>
            <a:pPr>
              <a:defRPr/>
            </a:pPr>
            <a:fld id="{88C4DF53-480D-4D53-A16C-469F35B6D344}" type="datetime3">
              <a:rPr lang="en-GB"/>
              <a:pPr>
                <a:defRPr/>
              </a:pPr>
              <a:t>2 October, 2020</a:t>
            </a:fld>
            <a:endParaRPr lang="en-GB"/>
          </a:p>
        </p:txBody>
      </p:sp>
      <p:sp>
        <p:nvSpPr>
          <p:cNvPr id="8" name="Footer Placeholder 4"/>
          <p:cNvSpPr>
            <a:spLocks noGrp="1"/>
          </p:cNvSpPr>
          <p:nvPr>
            <p:ph type="ftr" sz="quarter" idx="14"/>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5"/>
          </p:nvPr>
        </p:nvSpPr>
        <p:spPr/>
        <p:txBody>
          <a:bodyPr/>
          <a:lstStyle>
            <a:lvl1pPr algn="r" fontAlgn="auto">
              <a:spcBef>
                <a:spcPts val="0"/>
              </a:spcBef>
              <a:spcAft>
                <a:spcPts val="0"/>
              </a:spcAft>
              <a:defRPr sz="800" smtClean="0">
                <a:solidFill>
                  <a:srgbClr val="00539B"/>
                </a:solidFill>
                <a:ea typeface="+mn-ea"/>
              </a:defRPr>
            </a:lvl1pPr>
          </a:lstStyle>
          <a:p>
            <a:pPr>
              <a:defRPr/>
            </a:pPr>
            <a:fld id="{89A10335-550F-4404-BDD5-C1A58314FAE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dirty="0">
                <a:solidFill>
                  <a:srgbClr val="FFFFFF"/>
                </a:solidFill>
                <a:latin typeface="Franklin Gothic Book"/>
              </a:rPr>
              <a:t>Layouts for charts, images, tables, smart art or video</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3ADCC6EE-CDC8-40E9-951D-DE0427DDF5CD}"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72639C37-77FA-4667-989D-CD13221236BE}" type="slidenum">
              <a:rPr lang="en-GB"/>
              <a:pPr>
                <a:defRPr/>
              </a:pPr>
              <a:t>‹#›</a:t>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493F76EC-85E0-4F21-BCE4-88B3785AEF59}"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4D736791-EA62-4F25-9D84-94033B82D781}" type="slidenum">
              <a:rPr lang="en-GB"/>
              <a:pPr>
                <a:defRPr/>
              </a:pPr>
              <a:t>‹#›</a:t>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7" name="Round Same Side Corner Rectangle 9"/>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4" name="Content Placeholder 8"/>
          <p:cNvSpPr>
            <a:spLocks noGrp="1"/>
          </p:cNvSpPr>
          <p:nvPr>
            <p:ph sz="quarter" idx="18"/>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F11CE980-E066-4915-8EED-837E0CAE8547}"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CA71599C-D958-42E1-8F82-9FBE62CEE424}" type="slidenum">
              <a:rPr lang="en-GB"/>
              <a:pPr>
                <a:defRPr/>
              </a:pPr>
              <a:t>‹#›</a:t>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7" name="Round Same Side Corner Rectangle 12"/>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p:nvPr>
        </p:nvSpPr>
        <p:spPr>
          <a:xfrm>
            <a:off x="4819650" y="2504845"/>
            <a:ext cx="3579813" cy="3956280"/>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3A847ED8-075E-433F-9336-07EE95FE08C5}"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839E3553-51D8-442F-A7FC-371F0894ACD6}" type="slidenum">
              <a:rPr lang="en-GB"/>
              <a:pPr>
                <a:defRPr/>
              </a:pPr>
              <a:t>‹#›</a:t>
            </a:fld>
            <a:endParaRPr lang="en-GB"/>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5"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A3F52615-84AB-4D2B-8F45-1FF512C7D6CB}" type="datetime3">
              <a:rPr lang="en-GB"/>
              <a:pPr>
                <a:defRPr/>
              </a:pPr>
              <a:t>2 October, 2020</a:t>
            </a:fld>
            <a:endParaRPr lang="en-GB"/>
          </a:p>
        </p:txBody>
      </p:sp>
      <p:sp>
        <p:nvSpPr>
          <p:cNvPr id="7"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30866BCA-A371-413B-83DE-9F6729A81373}" type="slidenum">
              <a:rPr lang="en-GB"/>
              <a:pPr>
                <a:defRPr/>
              </a:pPr>
              <a:t>‹#›</a:t>
            </a:fld>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6"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AC8ABB7A-9683-48A6-B4B1-C88A1A5D5404}" type="datetime3">
              <a:rPr lang="en-GB"/>
              <a:pPr>
                <a:defRPr/>
              </a:pPr>
              <a:t>2 October, 2020</a:t>
            </a:fld>
            <a:endParaRPr lang="en-GB"/>
          </a:p>
        </p:txBody>
      </p:sp>
      <p:sp>
        <p:nvSpPr>
          <p:cNvPr id="8"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76AB8A79-BF29-4DDC-8D8D-DB04071FB51A}" type="slidenum">
              <a:rPr lang="en-GB"/>
              <a:pPr>
                <a:defRPr/>
              </a:pPr>
              <a:t>‹#›</a:t>
            </a:fld>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7"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p:nvPr>
        </p:nvSpPr>
        <p:spPr>
          <a:xfrm>
            <a:off x="719136" y="2527300"/>
            <a:ext cx="3579813" cy="39187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A8B5F488-8494-4930-8DC2-F9CA00D1AA91}"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CEC5CDC3-0A66-41BC-B46F-78E5872A889B}" type="slidenum">
              <a:rPr lang="en-GB"/>
              <a:pPr>
                <a:defRPr/>
              </a:pPr>
              <a:t>‹#›</a:t>
            </a:fld>
            <a:endParaRPr lang="en-GB"/>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5"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609976" y="1803400"/>
            <a:ext cx="4789488"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4CC5C568-17DA-4D11-8392-61ACD7657FAF}"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031279C9-88EE-48E4-A15B-3A3C2CFB7E52}" type="slidenum">
              <a:rPr lang="en-GB"/>
              <a:pPr>
                <a:defRPr/>
              </a:pPr>
              <a:t>‹#›</a:t>
            </a:fld>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83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76238" y="1803400"/>
            <a:ext cx="4789488" cy="4654549"/>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ACECCE63-0D9A-4D91-84D5-8D0AFD765DE9}"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B3CD76E9-57D6-4CE8-9D2D-6650086B21C1}" type="slidenum">
              <a:rPr lang="en-GB"/>
              <a:pPr>
                <a:defRPr/>
              </a:pPr>
              <a:t>‹#›</a:t>
            </a:fld>
            <a:endParaRPr lang="en-GB"/>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5" y="1803400"/>
            <a:ext cx="3598863" cy="46577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6" name="Round Same Side Corner Rectangle 103"/>
          <p:cNvSpPr/>
          <p:nvPr userDrawn="1"/>
        </p:nvSpPr>
        <p:spPr>
          <a:xfrm>
            <a:off x="4819650" y="1793875"/>
            <a:ext cx="3605213" cy="466566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4" name="Content Placeholder 3"/>
          <p:cNvSpPr>
            <a:spLocks noGrp="1"/>
          </p:cNvSpPr>
          <p:nvPr>
            <p:ph sz="quarter" idx="10"/>
          </p:nvPr>
        </p:nvSpPr>
        <p:spPr>
          <a:xfrm>
            <a:off x="719138" y="1803401"/>
            <a:ext cx="3600450" cy="4683125"/>
          </a:xfrm>
        </p:spPr>
        <p:txBody>
          <a:bodyPr/>
          <a:lstStyle>
            <a:lvl1pPr>
              <a:defRPr baseline="0"/>
            </a:lvl1pPr>
          </a:lstStyle>
          <a:p>
            <a:pPr lvl="0"/>
            <a:r>
              <a:rPr lang="en-US" dirty="0" smtClean="0"/>
              <a:t>Click to edit Master text styles</a:t>
            </a:r>
          </a:p>
        </p:txBody>
      </p:sp>
      <p:sp>
        <p:nvSpPr>
          <p:cNvPr id="13" name="Content Placeholder 3"/>
          <p:cNvSpPr>
            <a:spLocks noGrp="1"/>
          </p:cNvSpPr>
          <p:nvPr>
            <p:ph sz="quarter" idx="11"/>
          </p:nvPr>
        </p:nvSpPr>
        <p:spPr>
          <a:xfrm>
            <a:off x="4819650" y="1803401"/>
            <a:ext cx="3600450" cy="4683125"/>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BA568CE5-EDF5-4BA6-9369-93E0F0169F77}" type="datetime3">
              <a:rPr lang="en-GB"/>
              <a:pPr>
                <a:defRPr/>
              </a:pPr>
              <a:t>2 October, 2020</a:t>
            </a:fld>
            <a:endParaRPr lang="en-GB"/>
          </a:p>
        </p:txBody>
      </p:sp>
      <p:sp>
        <p:nvSpPr>
          <p:cNvPr id="8"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3FDEC6DE-597A-4156-A28F-12208E712105}" type="slidenum">
              <a:rPr lang="en-GB"/>
              <a:pPr>
                <a:defRPr/>
              </a:pPr>
              <a:t>‹#›</a:t>
            </a:fld>
            <a:endParaRPr lang="en-GB"/>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8" name="Round Same Side Corner Rectangle 4"/>
          <p:cNvSpPr/>
          <p:nvPr userDrawn="1"/>
        </p:nvSpPr>
        <p:spPr>
          <a:xfrm>
            <a:off x="720725" y="2168525"/>
            <a:ext cx="3598863" cy="429260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0" name="Round Same Side Corner Rectangle 103"/>
          <p:cNvSpPr/>
          <p:nvPr userDrawn="1"/>
        </p:nvSpPr>
        <p:spPr>
          <a:xfrm>
            <a:off x="4819650" y="2168525"/>
            <a:ext cx="3605213" cy="429101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20"/>
          </p:nvPr>
        </p:nvSpPr>
        <p:spPr>
          <a:xfrm>
            <a:off x="708025" y="1446213"/>
            <a:ext cx="7716838" cy="723900"/>
          </a:xfrm>
        </p:spPr>
        <p:txBody>
          <a:bodyPr/>
          <a:lstStyle>
            <a:lvl1pPr>
              <a:defRPr/>
            </a:lvl1pPr>
          </a:lstStyle>
          <a:p>
            <a:pPr lvl="0"/>
            <a:r>
              <a:rPr lang="en-US" dirty="0" smtClean="0"/>
              <a:t>Click to edit Master text styles</a:t>
            </a:r>
          </a:p>
        </p:txBody>
      </p:sp>
      <p:sp>
        <p:nvSpPr>
          <p:cNvPr id="7" name="Text Placeholder 6"/>
          <p:cNvSpPr>
            <a:spLocks noGrp="1"/>
          </p:cNvSpPr>
          <p:nvPr>
            <p:ph type="body" sz="quarter" idx="2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18" name="Text Placeholder 6"/>
          <p:cNvSpPr>
            <a:spLocks noGrp="1"/>
          </p:cNvSpPr>
          <p:nvPr>
            <p:ph type="body" sz="quarter" idx="22"/>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
        <p:nvSpPr>
          <p:cNvPr id="11" name="Date Placeholder 3"/>
          <p:cNvSpPr>
            <a:spLocks noGrp="1"/>
          </p:cNvSpPr>
          <p:nvPr>
            <p:ph type="dt" sz="half" idx="25"/>
          </p:nvPr>
        </p:nvSpPr>
        <p:spPr/>
        <p:txBody>
          <a:bodyPr/>
          <a:lstStyle>
            <a:lvl1pPr fontAlgn="auto">
              <a:spcBef>
                <a:spcPts val="0"/>
              </a:spcBef>
              <a:spcAft>
                <a:spcPts val="0"/>
              </a:spcAft>
              <a:defRPr sz="800" smtClean="0">
                <a:solidFill>
                  <a:srgbClr val="00539B"/>
                </a:solidFill>
                <a:ea typeface="+mn-ea"/>
              </a:defRPr>
            </a:lvl1pPr>
          </a:lstStyle>
          <a:p>
            <a:pPr>
              <a:defRPr/>
            </a:pPr>
            <a:fld id="{134101B6-0862-4A4B-B904-BAB6BA9A717B}" type="datetime3">
              <a:rPr lang="en-GB"/>
              <a:pPr>
                <a:defRPr/>
              </a:pPr>
              <a:t>2 October, 2020</a:t>
            </a:fld>
            <a:endParaRPr lang="en-GB"/>
          </a:p>
        </p:txBody>
      </p:sp>
      <p:sp>
        <p:nvSpPr>
          <p:cNvPr id="12" name="Footer Placeholder 4"/>
          <p:cNvSpPr>
            <a:spLocks noGrp="1"/>
          </p:cNvSpPr>
          <p:nvPr>
            <p:ph type="ftr" sz="quarter" idx="2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3" name="Slide Number Placeholder 5"/>
          <p:cNvSpPr>
            <a:spLocks noGrp="1"/>
          </p:cNvSpPr>
          <p:nvPr>
            <p:ph type="sldNum" sz="quarter" idx="27"/>
          </p:nvPr>
        </p:nvSpPr>
        <p:spPr/>
        <p:txBody>
          <a:bodyPr/>
          <a:lstStyle>
            <a:lvl1pPr algn="r" fontAlgn="auto">
              <a:spcBef>
                <a:spcPts val="0"/>
              </a:spcBef>
              <a:spcAft>
                <a:spcPts val="0"/>
              </a:spcAft>
              <a:defRPr sz="800" smtClean="0">
                <a:solidFill>
                  <a:srgbClr val="00539B"/>
                </a:solidFill>
                <a:ea typeface="+mn-ea"/>
              </a:defRPr>
            </a:lvl1pPr>
          </a:lstStyle>
          <a:p>
            <a:pPr>
              <a:defRPr/>
            </a:pPr>
            <a:fld id="{7A1052FC-C1BD-43AF-9CB9-48362E00A1AB}" type="slidenum">
              <a:rPr lang="en-GB"/>
              <a:pPr>
                <a:defRPr/>
              </a:pPr>
              <a:t>‹#›</a:t>
            </a:fld>
            <a:endParaRPr lang="en-GB"/>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AA954EDC-E4BB-42D7-9CF2-BAD08B71019A}"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E68F2348-EF94-41FC-86E2-488BEA02DA25}" type="slidenum">
              <a:rPr lang="en-GB"/>
              <a:pPr>
                <a:defRPr/>
              </a:pPr>
              <a:t>‹#›</a:t>
            </a:fld>
            <a:endParaRPr lang="en-GB"/>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04CCF5FA-52EF-4A44-9EF1-1D9B0D7A74EF}"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7C4A4646-2CFF-4CE3-A4CE-972AF628B36C}" type="slidenum">
              <a:rPr lang="en-GB"/>
              <a:pPr>
                <a:defRPr/>
              </a:pPr>
              <a:t>‹#›</a:t>
            </a:fld>
            <a:endParaRPr lang="en-GB"/>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6"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 name="Content Placeholder 4"/>
          <p:cNvSpPr>
            <a:spLocks noGrp="1"/>
          </p:cNvSpPr>
          <p:nvPr>
            <p:ph sz="quarter" idx="17"/>
          </p:nvPr>
        </p:nvSpPr>
        <p:spPr>
          <a:xfrm>
            <a:off x="376238" y="2472531"/>
            <a:ext cx="8407400" cy="4013994"/>
          </a:xfrm>
        </p:spPr>
        <p:txBody>
          <a:bodyPr/>
          <a:lstStyle>
            <a:lvl1pPr>
              <a:defRPr baseline="0"/>
            </a:lvl1pPr>
          </a:lstStyle>
          <a:p>
            <a:pPr lvl="0"/>
            <a:r>
              <a:rPr lang="en-US" dirty="0" smtClean="0"/>
              <a:t>Click to edit Master text styles</a:t>
            </a:r>
          </a:p>
        </p:txBody>
      </p:sp>
      <p:sp>
        <p:nvSpPr>
          <p:cNvPr id="7" name="Text Placeholder 6"/>
          <p:cNvSpPr>
            <a:spLocks noGrp="1"/>
          </p:cNvSpPr>
          <p:nvPr>
            <p:ph type="body" sz="quarter" idx="18"/>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B2B04B04-128D-4629-B846-52DC0FDA7365}"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2498A08B-133B-4DAC-BFCA-141BE295791B}" type="slidenum">
              <a:rPr lang="en-GB"/>
              <a:pPr>
                <a:defRPr/>
              </a:pPr>
              <a:t>‹#›</a:t>
            </a:fld>
            <a:endParaRPr lang="en-GB"/>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complex text</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25A6BE1C-19C0-454E-AD4A-D89178F4D9F5}"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8BE5E421-B330-4534-B05E-8D35DFF20C05}" type="slidenum">
              <a:rPr lang="en-GB"/>
              <a:pPr>
                <a:defRPr/>
              </a:pPr>
              <a:t>‹#›</a:t>
            </a:fld>
            <a:endParaRPr lang="en-GB"/>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8" y="1803400"/>
            <a:ext cx="4319587" cy="467677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pic>
        <p:nvPicPr>
          <p:cNvPr id="7" name="Picture 6" descr="inverted commas closed.png"/>
          <p:cNvPicPr>
            <a:picLocks noChangeAspect="1"/>
          </p:cNvPicPr>
          <p:nvPr userDrawn="1"/>
        </p:nvPicPr>
        <p:blipFill>
          <a:blip r:embed="rId3" cstate="print">
            <a:lum bright="70000" contrast="-70000"/>
          </a:blip>
          <a:srcRect l="26489" t="54153" r="29555" b="26823"/>
          <a:stretch>
            <a:fillRect/>
          </a:stretch>
        </p:blipFill>
        <p:spPr bwMode="auto">
          <a:xfrm>
            <a:off x="7518400" y="3313113"/>
            <a:ext cx="762000" cy="541337"/>
          </a:xfrm>
          <a:prstGeom prst="rect">
            <a:avLst/>
          </a:prstGeom>
          <a:noFill/>
          <a:ln w="9525">
            <a:noFill/>
            <a:miter lim="800000"/>
            <a:headEnd/>
            <a:tailEnd/>
          </a:ln>
        </p:spPr>
      </p:pic>
      <p:pic>
        <p:nvPicPr>
          <p:cNvPr id="8" name="Picture 7" descr="inverted commas open.png"/>
          <p:cNvPicPr>
            <a:picLocks noChangeAspect="1"/>
          </p:cNvPicPr>
          <p:nvPr userDrawn="1"/>
        </p:nvPicPr>
        <p:blipFill>
          <a:blip r:embed="rId4" cstate="print">
            <a:lum bright="70000" contrast="-70000"/>
          </a:blip>
          <a:srcRect l="29337" t="27277" r="30702" b="54153"/>
          <a:stretch>
            <a:fillRect/>
          </a:stretch>
        </p:blipFill>
        <p:spPr bwMode="auto">
          <a:xfrm>
            <a:off x="4678363" y="2141538"/>
            <a:ext cx="692150" cy="530225"/>
          </a:xfrm>
          <a:prstGeom prst="rect">
            <a:avLst/>
          </a:prstGeom>
          <a:noFill/>
          <a:ln w="9525">
            <a:noFill/>
            <a:miter lim="800000"/>
            <a:headEnd/>
            <a:tailEnd/>
          </a:ln>
        </p:spPr>
      </p:pic>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478586" y="4833942"/>
            <a:ext cx="1800982" cy="128605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9"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23D41BA1-3965-4BD7-911F-339B4C99EC1A}" type="datetime3">
              <a:rPr lang="en-GB"/>
              <a:pPr>
                <a:defRPr/>
              </a:pPr>
              <a:t>2 October, 2020</a:t>
            </a:fld>
            <a:endParaRPr lang="en-GB"/>
          </a:p>
        </p:txBody>
      </p:sp>
      <p:sp>
        <p:nvSpPr>
          <p:cNvPr id="10"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74BAAFC8-7523-4887-B149-76C9495828EB}" type="slidenum">
              <a:rPr lang="en-GB"/>
              <a:pPr>
                <a:defRPr/>
              </a:pPr>
              <a:t>‹#›</a:t>
            </a:fld>
            <a:endParaRPr lang="en-GB"/>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cxnSp>
        <p:nvCxnSpPr>
          <p:cNvPr id="5" name="Straight Connector 103"/>
          <p:cNvCxnSpPr/>
          <p:nvPr userDrawn="1"/>
        </p:nvCxnSpPr>
        <p:spPr>
          <a:xfrm>
            <a:off x="4551363" y="1762125"/>
            <a:ext cx="0" cy="4316413"/>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180FA66F-C2B6-4AC8-8170-562052284263}" type="datetime3">
              <a:rPr lang="en-GB"/>
              <a:pPr>
                <a:defRPr/>
              </a:pPr>
              <a:t>2 October, 2020</a:t>
            </a:fld>
            <a:endParaRPr lang="en-GB"/>
          </a:p>
        </p:txBody>
      </p:sp>
      <p:sp>
        <p:nvSpPr>
          <p:cNvPr id="8"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DE56C879-FA4E-490A-8903-EEEEF02E3187}" type="slidenum">
              <a:rPr lang="en-GB"/>
              <a:pPr>
                <a:defRPr/>
              </a:pPr>
              <a:t>‹#›</a:t>
            </a:fld>
            <a:endParaRPr lang="en-GB"/>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cxnSp>
        <p:nvCxnSpPr>
          <p:cNvPr id="8" name="Straight Connector 103"/>
          <p:cNvCxnSpPr/>
          <p:nvPr userDrawn="1"/>
        </p:nvCxnSpPr>
        <p:spPr>
          <a:xfrm>
            <a:off x="4319588" y="2160588"/>
            <a:ext cx="0" cy="3959225"/>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9"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1F4AB3B3-49A1-4BFC-BBC4-7E0D222CD66B}"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32E1E669-199F-4FE6-9A6F-6A5F3E42EC0C}" type="slidenum">
              <a:rPr lang="en-GB"/>
              <a:pPr>
                <a:defRPr/>
              </a:pPr>
              <a:t>‹#›</a:t>
            </a:fld>
            <a:endParaRPr lang="en-GB"/>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images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7ED4E7AD-F839-4228-A53A-D9FF9136110A}"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0DCADA7B-8F3A-4239-BFA9-F9023F1A735C}" type="slidenum">
              <a:rPr lang="en-GB"/>
              <a:pPr>
                <a:defRPr/>
              </a:pPr>
              <a:t>‹#›</a:t>
            </a:fld>
            <a:endParaRPr lang="en-GB"/>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160587"/>
            <a:ext cx="7717349" cy="4310063"/>
          </a:xfrm>
          <a:prstGeom prst="round2SameRect">
            <a:avLst>
              <a:gd name="adj1" fmla="val 6208"/>
              <a:gd name="adj2" fmla="val 0"/>
            </a:avLst>
          </a:prstGeom>
        </p:spPr>
        <p:txBody>
          <a:bodyPr rtlCol="0">
            <a:noAutofit/>
          </a:bodyPr>
          <a:lstStyle/>
          <a:p>
            <a:pPr lvl="0"/>
            <a:r>
              <a:rPr lang="en-US" noProof="0" smtClean="0"/>
              <a:t>Click icon to add picture</a:t>
            </a:r>
            <a:endParaRPr lang="en-GB" noProof="0"/>
          </a:p>
        </p:txBody>
      </p:sp>
      <p:sp>
        <p:nvSpPr>
          <p:cNvPr id="4"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E578AC7B-C017-46CD-8F0F-FAAA7F57131F}" type="datetime3">
              <a:rPr lang="en-GB"/>
              <a:pPr>
                <a:defRPr/>
              </a:pPr>
              <a:t>2 October, 2020</a:t>
            </a:fld>
            <a:endParaRPr lang="en-GB"/>
          </a:p>
        </p:txBody>
      </p:sp>
      <p:sp>
        <p:nvSpPr>
          <p:cNvPr id="5"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5F78CC7C-08EE-4451-BA62-D68FBD1511C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879725"/>
            <a:ext cx="7717349" cy="3590925"/>
          </a:xfrm>
          <a:prstGeom prst="round2SameRect">
            <a:avLst>
              <a:gd name="adj1" fmla="val 673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Click to edit Master text styles</a:t>
            </a:r>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29E6695F-57A3-4BA3-B733-E5E004C23EF8}"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5543176E-8160-4ADD-98F7-4765F42991E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
        <p:nvSpPr>
          <p:cNvPr id="5"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384492B0-A7D3-4AF9-92E3-7837F6C915A2}" type="datetime3">
              <a:rPr lang="en-GB"/>
              <a:pPr>
                <a:defRPr/>
              </a:pPr>
              <a:t>2 October, 2020</a:t>
            </a:fld>
            <a:endParaRPr lang="en-GB"/>
          </a:p>
        </p:txBody>
      </p:sp>
      <p:sp>
        <p:nvSpPr>
          <p:cNvPr id="6"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4F735604-631A-4EDC-BC0F-60399B8D140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262688" y="2160587"/>
            <a:ext cx="2162175" cy="396398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2ACC0E0D-7E18-4927-B4EC-E3BB409D7258}"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A132DAB9-E178-4C73-ABB4-0FF123C1173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819651" y="2160587"/>
            <a:ext cx="3605212" cy="4310064"/>
          </a:xfrm>
          <a:prstGeom prst="round2SameRect">
            <a:avLst>
              <a:gd name="adj1" fmla="val 538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0C5C2DAE-7F7B-42D6-BEE6-31921598296E}" type="datetime3">
              <a:rPr lang="en-GB"/>
              <a:pPr>
                <a:defRPr/>
              </a:pPr>
              <a:t>2 October, 2020</a:t>
            </a:fld>
            <a:endParaRPr lang="en-GB"/>
          </a:p>
        </p:txBody>
      </p:sp>
      <p:sp>
        <p:nvSpPr>
          <p:cNvPr id="8"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00C57D57-CA9D-48EC-B269-873BC5101F2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1988840"/>
            <a:ext cx="3863975" cy="4310063"/>
          </a:xfrm>
          <a:prstGeom prst="round2SameRect">
            <a:avLst>
              <a:gd name="adj1" fmla="val 1674"/>
              <a:gd name="adj2" fmla="val 0"/>
            </a:avLst>
          </a:prstGeom>
        </p:spPr>
        <p:txBody>
          <a:bodyPr rtlCol="0">
            <a:noAutofit/>
          </a:bodyPr>
          <a:lstStyle/>
          <a:p>
            <a:pPr lvl="0"/>
            <a:r>
              <a:rPr lang="en-US" noProof="0" dirty="0" smtClean="0"/>
              <a:t>Click icon to add picture</a:t>
            </a:r>
            <a:endParaRPr lang="en-GB" noProof="0" dirty="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094A375A-D949-4FEB-98D9-3FC20964015F}"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E080D9FD-110F-4957-BAEC-A57B3032616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1988840"/>
            <a:ext cx="3960812" cy="4310063"/>
          </a:xfrm>
          <a:prstGeom prst="round2SameRect">
            <a:avLst>
              <a:gd name="adj1" fmla="val 6315"/>
              <a:gd name="adj2" fmla="val 0"/>
            </a:avLst>
          </a:prstGeom>
        </p:spPr>
        <p:txBody>
          <a:bodyPr rtlCol="0">
            <a:noAutofit/>
          </a:bodyPr>
          <a:lstStyle/>
          <a:p>
            <a:pPr lvl="0"/>
            <a:r>
              <a:rPr lang="en-US" noProof="0" smtClean="0"/>
              <a:t>Click icon to add picture</a:t>
            </a:r>
            <a:endParaRPr lang="en-GB" noProof="0"/>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8B6CC6E9-32A8-4291-9239-CEF5CF516030}" type="datetime3">
              <a:rPr lang="en-GB"/>
              <a:pPr>
                <a:defRPr/>
              </a:pPr>
              <a:t>2 October, 2020</a:t>
            </a:fld>
            <a:endParaRPr lang="en-GB"/>
          </a:p>
        </p:txBody>
      </p:sp>
      <p:sp>
        <p:nvSpPr>
          <p:cNvPr id="8"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546C2B87-FBE6-489C-8C15-3268F6D3D16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3600451"/>
            <a:ext cx="7932054"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D07328C8-5F3C-4129-8E62-ED2B252266C3}"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CCAFCA90-9CF4-431F-B391-66CF56D86E9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5" y="3600451"/>
            <a:ext cx="3612072"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4678361" y="3600450"/>
            <a:ext cx="3601206"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5A71DCBF-1286-47DF-AA23-42816235F5E6}"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1057F482-CED3-4CC4-9727-C67B0291C90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1" y="2160587"/>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118223" y="2180103"/>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F83B54E7-F660-4ECF-94F6-28BDC4136DD1}"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31ED3903-52B3-4762-B918-99932AF420E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0" y="2160588"/>
            <a:ext cx="5043235" cy="18002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3598860" y="4319588"/>
            <a:ext cx="5040708" cy="16399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8B613F9C-F35B-4846-A5CF-9147BAAD921A}"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79908EE5-8224-4A66-88D3-3FED0B1A5AD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5038723" y="2160587"/>
            <a:ext cx="1800000" cy="1800226"/>
          </a:xfrm>
          <a:prstGeom prst="roundRect">
            <a:avLst>
              <a:gd name="adj" fmla="val 1665"/>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020035" y="2160588"/>
            <a:ext cx="1619275" cy="1089346"/>
          </a:xfrm>
          <a:prstGeom prst="roundRect">
            <a:avLst>
              <a:gd name="adj" fmla="val 5742"/>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5038724" y="4140313"/>
            <a:ext cx="1440000" cy="1800000"/>
          </a:xfrm>
          <a:prstGeom prst="roundRect">
            <a:avLst>
              <a:gd name="adj" fmla="val 446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310" y="3419950"/>
            <a:ext cx="1440000" cy="1260000"/>
          </a:xfrm>
          <a:prstGeom prst="roundRect">
            <a:avLst>
              <a:gd name="adj" fmla="val 5336"/>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663765" y="4863353"/>
            <a:ext cx="1975545" cy="1068054"/>
          </a:xfrm>
          <a:prstGeom prst="roundRect">
            <a:avLst>
              <a:gd name="adj" fmla="val 5591"/>
            </a:avLst>
          </a:prstGeom>
        </p:spPr>
        <p:txBody>
          <a:bodyPr rtlCol="0">
            <a:noAutofit/>
          </a:bodyPr>
          <a:lstStyle/>
          <a:p>
            <a:pPr lvl="0"/>
            <a:r>
              <a:rPr lang="en-US" noProof="0" smtClean="0"/>
              <a:t>Click icon to add picture</a:t>
            </a:r>
            <a:endParaRPr lang="en-GB" noProof="0"/>
          </a:p>
        </p:txBody>
      </p:sp>
      <p:sp>
        <p:nvSpPr>
          <p:cNvPr id="10"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3159FA78-7883-40C2-8335-A268164848CC}" type="datetime3">
              <a:rPr lang="en-GB"/>
              <a:pPr>
                <a:defRPr/>
              </a:pPr>
              <a:t>2 October, 2020</a:t>
            </a:fld>
            <a:endParaRPr lang="en-GB"/>
          </a:p>
        </p:txBody>
      </p:sp>
      <p:sp>
        <p:nvSpPr>
          <p:cNvPr id="11"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FEC1D941-3638-4866-AADF-3F96B37372DA}"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2160587"/>
            <a:ext cx="2881087" cy="1800226"/>
          </a:xfrm>
          <a:prstGeom prst="roundRect">
            <a:avLst>
              <a:gd name="adj" fmla="val 5400"/>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3956773" y="2160587"/>
            <a:ext cx="2521812" cy="1808483"/>
          </a:xfrm>
          <a:prstGeom prst="roundRect">
            <a:avLst>
              <a:gd name="adj" fmla="val 4197"/>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8136" y="4319588"/>
            <a:ext cx="3600588" cy="1800411"/>
          </a:xfrm>
          <a:prstGeom prst="roundRect">
            <a:avLst>
              <a:gd name="adj" fmla="val 498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20725" y="4319588"/>
            <a:ext cx="1797048" cy="1800412"/>
          </a:xfrm>
          <a:prstGeom prst="roundRect">
            <a:avLst>
              <a:gd name="adj" fmla="val 6218"/>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838948" y="2160588"/>
            <a:ext cx="1800620" cy="3959411"/>
          </a:xfrm>
          <a:prstGeom prst="roundRect">
            <a:avLst>
              <a:gd name="adj" fmla="val 3743"/>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619932A5-0BBE-4FE6-8DDF-68E8DE4AFD5C}"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F244D283-C543-4BAB-B9D0-5658E8ED517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863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777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972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78135"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5036738"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503872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BF0066F6-F2B8-4E6E-B957-264A39031E5B}"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7BABF6D5-D69C-4771-BDCA-5784FA590D5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5" y="360044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158498"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146857"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8635" y="504049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146857" y="5040313"/>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50"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598861"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5038724" y="216058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5027083" y="3600451"/>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1" y="504050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5027083" y="5040314"/>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6480173" y="360044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6480173" y="504049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8" name="Date Placeholder 3"/>
          <p:cNvSpPr>
            <a:spLocks noGrp="1"/>
          </p:cNvSpPr>
          <p:nvPr>
            <p:ph type="dt" sz="half" idx="31"/>
          </p:nvPr>
        </p:nvSpPr>
        <p:spPr/>
        <p:txBody>
          <a:bodyPr/>
          <a:lstStyle>
            <a:lvl1pPr fontAlgn="auto">
              <a:spcBef>
                <a:spcPts val="0"/>
              </a:spcBef>
              <a:spcAft>
                <a:spcPts val="0"/>
              </a:spcAft>
              <a:defRPr sz="800" smtClean="0">
                <a:solidFill>
                  <a:srgbClr val="00539B"/>
                </a:solidFill>
                <a:ea typeface="+mn-ea"/>
              </a:defRPr>
            </a:lvl1pPr>
          </a:lstStyle>
          <a:p>
            <a:pPr>
              <a:defRPr/>
            </a:pPr>
            <a:fld id="{C534EAD5-13EB-492A-BECB-3AFEB8A2C6CE}" type="datetime3">
              <a:rPr lang="en-GB"/>
              <a:pPr>
                <a:defRPr/>
              </a:pPr>
              <a:t>2 October, 2020</a:t>
            </a:fld>
            <a:endParaRPr lang="en-GB"/>
          </a:p>
        </p:txBody>
      </p:sp>
      <p:sp>
        <p:nvSpPr>
          <p:cNvPr id="19" name="Footer Placeholder 4"/>
          <p:cNvSpPr>
            <a:spLocks noGrp="1"/>
          </p:cNvSpPr>
          <p:nvPr>
            <p:ph type="ftr" sz="quarter" idx="3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20" name="Slide Number Placeholder 5"/>
          <p:cNvSpPr>
            <a:spLocks noGrp="1"/>
          </p:cNvSpPr>
          <p:nvPr>
            <p:ph type="sldNum" sz="quarter" idx="33"/>
          </p:nvPr>
        </p:nvSpPr>
        <p:spPr/>
        <p:txBody>
          <a:bodyPr/>
          <a:lstStyle>
            <a:lvl1pPr algn="r" fontAlgn="auto">
              <a:spcBef>
                <a:spcPts val="0"/>
              </a:spcBef>
              <a:spcAft>
                <a:spcPts val="0"/>
              </a:spcAft>
              <a:defRPr sz="800" smtClean="0">
                <a:solidFill>
                  <a:srgbClr val="00539B"/>
                </a:solidFill>
                <a:ea typeface="+mn-ea"/>
              </a:defRPr>
            </a:lvl1pPr>
          </a:lstStyle>
          <a:p>
            <a:pPr>
              <a:defRPr/>
            </a:pPr>
            <a:fld id="{99DC12BB-2F9E-4A40-A3A6-FF28306D75A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2517774"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4" y="3600449"/>
            <a:ext cx="2520531" cy="2519366"/>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49" y="2160588"/>
            <a:ext cx="2520527" cy="2519362"/>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0" y="5040500"/>
            <a:ext cx="2519363"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2157306" cy="3959415"/>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8" name="Date Placeholder 3"/>
          <p:cNvSpPr>
            <a:spLocks noGrp="1"/>
          </p:cNvSpPr>
          <p:nvPr>
            <p:ph type="dt" sz="half" idx="27"/>
          </p:nvPr>
        </p:nvSpPr>
        <p:spPr/>
        <p:txBody>
          <a:bodyPr/>
          <a:lstStyle>
            <a:lvl1pPr fontAlgn="auto">
              <a:spcBef>
                <a:spcPts val="0"/>
              </a:spcBef>
              <a:spcAft>
                <a:spcPts val="0"/>
              </a:spcAft>
              <a:defRPr sz="800" smtClean="0">
                <a:solidFill>
                  <a:srgbClr val="00539B"/>
                </a:solidFill>
                <a:ea typeface="+mn-ea"/>
              </a:defRPr>
            </a:lvl1pPr>
          </a:lstStyle>
          <a:p>
            <a:pPr>
              <a:defRPr/>
            </a:pPr>
            <a:fld id="{B9FC302E-84DF-4351-85F3-8E8024E9FD21}" type="datetime3">
              <a:rPr lang="en-GB"/>
              <a:pPr>
                <a:defRPr/>
              </a:pPr>
              <a:t>2 October, 2020</a:t>
            </a:fld>
            <a:endParaRPr lang="en-GB"/>
          </a:p>
        </p:txBody>
      </p:sp>
      <p:sp>
        <p:nvSpPr>
          <p:cNvPr id="10" name="Footer Placeholder 4"/>
          <p:cNvSpPr>
            <a:spLocks noGrp="1"/>
          </p:cNvSpPr>
          <p:nvPr>
            <p:ph type="ftr" sz="quarter" idx="2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9"/>
          </p:nvPr>
        </p:nvSpPr>
        <p:spPr/>
        <p:txBody>
          <a:bodyPr/>
          <a:lstStyle>
            <a:lvl1pPr algn="r" fontAlgn="auto">
              <a:spcBef>
                <a:spcPts val="0"/>
              </a:spcBef>
              <a:spcAft>
                <a:spcPts val="0"/>
              </a:spcAft>
              <a:defRPr sz="800" smtClean="0">
                <a:solidFill>
                  <a:srgbClr val="00539B"/>
                </a:solidFill>
                <a:ea typeface="+mn-ea"/>
              </a:defRPr>
            </a:lvl1pPr>
          </a:lstStyle>
          <a:p>
            <a:pPr>
              <a:defRPr/>
            </a:pPr>
            <a:fld id="{D75781DA-51D3-45E9-A532-26303C96E7D4}"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9135" y="2160586"/>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60279772-5F16-4786-B5E1-BF4B8EA8E82D}"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55E9D66D-BF2D-4C33-BA3B-F7149C9F00A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0104" y="2160588"/>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DD940BD8-6E31-4567-A182-9A71256ECE62}"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BBBCA84F-36BD-4CA9-9802-805A258FC1F7}"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136" y="2160588"/>
            <a:ext cx="3959225" cy="3240274"/>
          </a:xfrm>
          <a:prstGeom prst="roundRect">
            <a:avLst>
              <a:gd name="adj" fmla="val 3484"/>
            </a:avLst>
          </a:prstGeom>
        </p:spPr>
        <p:txBody>
          <a:bodyPr rtlCol="0">
            <a:noAutofit/>
          </a:bodyPr>
          <a:lstStyle/>
          <a:p>
            <a:pPr lvl="0"/>
            <a:r>
              <a:rPr lang="en-US" noProof="0" smtClean="0"/>
              <a:t>Click icon to add picture</a:t>
            </a:r>
            <a:endParaRPr lang="en-GB" noProof="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1F8805E0-2926-4DBD-8653-F6903F92ABDA}"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ED857B33-3F0A-482F-BC92-487DA44B51E0}"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4" cy="143986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6" y="3960813"/>
            <a:ext cx="3958433" cy="1440050"/>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24E68B24-CF4D-45D5-9AA6-1BF6DE1C9402}"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316C7823-7DB4-4E5B-8CE3-61FF9163E79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5" y="3240788"/>
            <a:ext cx="1797846"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3A82D85F-E3E5-4D7A-9AB1-A728EE2F152B}"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103E7BBC-C88A-4308-9D8A-7C1F412FD08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1543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3956054"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CE1020F1-1910-4217-9862-EEDFF2D952D7}"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29FD25C8-69FD-4889-988F-AF4AC4A9F80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10361"/>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7" y="4680838"/>
            <a:ext cx="3958433" cy="719162"/>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9" name="Date Placeholder 3"/>
          <p:cNvSpPr>
            <a:spLocks noGrp="1"/>
          </p:cNvSpPr>
          <p:nvPr>
            <p:ph type="dt" sz="half" idx="21"/>
          </p:nvPr>
        </p:nvSpPr>
        <p:spPr/>
        <p:txBody>
          <a:bodyPr/>
          <a:lstStyle>
            <a:lvl1pPr fontAlgn="auto">
              <a:spcBef>
                <a:spcPts val="0"/>
              </a:spcBef>
              <a:spcAft>
                <a:spcPts val="0"/>
              </a:spcAft>
              <a:defRPr sz="800" smtClean="0">
                <a:solidFill>
                  <a:srgbClr val="00539B"/>
                </a:solidFill>
                <a:ea typeface="+mn-ea"/>
              </a:defRPr>
            </a:lvl1pPr>
          </a:lstStyle>
          <a:p>
            <a:pPr>
              <a:defRPr/>
            </a:pPr>
            <a:fld id="{2E1C556F-955D-48D6-A40A-847DD6DC7C97}" type="datetime3">
              <a:rPr lang="en-GB"/>
              <a:pPr>
                <a:defRPr/>
              </a:pPr>
              <a:t>2 October, 2020</a:t>
            </a:fld>
            <a:endParaRPr lang="en-GB"/>
          </a:p>
        </p:txBody>
      </p:sp>
      <p:sp>
        <p:nvSpPr>
          <p:cNvPr id="10" name="Footer Placeholder 4"/>
          <p:cNvSpPr>
            <a:spLocks noGrp="1"/>
          </p:cNvSpPr>
          <p:nvPr>
            <p:ph type="ftr" sz="quarter" idx="2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3"/>
          </p:nvPr>
        </p:nvSpPr>
        <p:spPr/>
        <p:txBody>
          <a:bodyPr/>
          <a:lstStyle>
            <a:lvl1pPr algn="r" fontAlgn="auto">
              <a:spcBef>
                <a:spcPts val="0"/>
              </a:spcBef>
              <a:spcAft>
                <a:spcPts val="0"/>
              </a:spcAft>
              <a:defRPr sz="800" smtClean="0">
                <a:solidFill>
                  <a:srgbClr val="00539B"/>
                </a:solidFill>
                <a:ea typeface="+mn-ea"/>
              </a:defRPr>
            </a:lvl1pPr>
          </a:lstStyle>
          <a:p>
            <a:pPr>
              <a:defRPr/>
            </a:pPr>
            <a:fld id="{8623ACC3-9537-47B9-97B3-8B8EB148260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720025"/>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8" y="4679950"/>
            <a:ext cx="1797846" cy="7200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2878135" y="4319588"/>
            <a:ext cx="1797846" cy="10807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6E5C1C7D-9C26-4FD7-BCAC-E524C168BA75}"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787EB593-F253-4C6F-A582-6857204AB2D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500"/>
            <a:ext cx="9144000" cy="5400675"/>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rgbClr val="FFFFFF"/>
              </a:solidFill>
              <a:latin typeface="Franklin Gothic Book"/>
            </a:endParaRPr>
          </a:p>
        </p:txBody>
      </p:sp>
      <p:sp>
        <p:nvSpPr>
          <p:cNvPr id="2" name="Title 1" descr="Ideally your title should fit on one line."/>
          <p:cNvSpPr>
            <a:spLocks noGrp="1"/>
          </p:cNvSpPr>
          <p:nvPr>
            <p:ph type="title"/>
          </p:nvPr>
        </p:nvSpPr>
        <p:spPr>
          <a:xfrm>
            <a:off x="708025" y="-1"/>
            <a:ext cx="6348414" cy="1080000"/>
          </a:xfr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lvl1pPr fontAlgn="auto">
              <a:spcBef>
                <a:spcPts val="0"/>
              </a:spcBef>
              <a:spcAft>
                <a:spcPts val="0"/>
              </a:spcAft>
              <a:defRPr sz="800" smtClean="0">
                <a:solidFill>
                  <a:srgbClr val="00539B"/>
                </a:solidFill>
                <a:ea typeface="+mn-ea"/>
              </a:defRPr>
            </a:lvl1pPr>
          </a:lstStyle>
          <a:p>
            <a:pPr>
              <a:defRPr/>
            </a:pPr>
            <a:fld id="{23A605D6-50AB-44AD-AB56-8FB69E085B09}" type="datetime3">
              <a:rPr lang="en-GB"/>
              <a:pPr>
                <a:defRPr/>
              </a:pPr>
              <a:t>2 October, 2020</a:t>
            </a:fld>
            <a:endParaRPr lang="en-GB"/>
          </a:p>
        </p:txBody>
      </p:sp>
      <p:sp>
        <p:nvSpPr>
          <p:cNvPr id="5" name="Footer Placeholder 4"/>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2"/>
          </p:nvPr>
        </p:nvSpPr>
        <p:spPr/>
        <p:txBody>
          <a:bodyPr/>
          <a:lstStyle>
            <a:lvl1pPr algn="r" fontAlgn="auto">
              <a:spcBef>
                <a:spcPts val="0"/>
              </a:spcBef>
              <a:spcAft>
                <a:spcPts val="0"/>
              </a:spcAft>
              <a:defRPr sz="800" smtClean="0">
                <a:solidFill>
                  <a:srgbClr val="00539B"/>
                </a:solidFill>
                <a:ea typeface="+mn-ea"/>
              </a:defRPr>
            </a:lvl1pPr>
          </a:lstStyle>
          <a:p>
            <a:pPr>
              <a:defRPr/>
            </a:pPr>
            <a:fld id="{254AFE4D-EF16-4CEA-9EFF-683441F93958}" type="slidenum">
              <a:rPr lang="en-GB"/>
              <a:pPr>
                <a:defRPr/>
              </a:pPr>
              <a:t>‹#›</a:t>
            </a:fld>
            <a:endParaRPr lang="en-GB"/>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 </a:t>
            </a:r>
            <a:br>
              <a:rPr lang="en-US" sz="7000">
                <a:solidFill>
                  <a:srgbClr val="FFFFFF"/>
                </a:solidFill>
                <a:latin typeface="Franklin Gothic Book"/>
              </a:rPr>
            </a:br>
            <a:r>
              <a:rPr lang="en-US" sz="7000">
                <a:solidFill>
                  <a:srgbClr val="FFFFFF"/>
                </a:solidFill>
                <a:latin typeface="Franklin Gothic Book"/>
              </a:rPr>
              <a:t>case studies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6D0BB57C-CF23-4F07-842E-FD3F3B6EEE2E}"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4EF3684F-2EE6-400F-ADBE-21D431C45DDC}" type="slidenum">
              <a:rPr lang="en-GB"/>
              <a:pPr>
                <a:defRPr/>
              </a:pPr>
              <a:t>‹#›</a:t>
            </a:fld>
            <a:endParaRPr lang="en-GB"/>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5058751"/>
          </a:xfrm>
          <a:prstGeom prst="round2SameRect">
            <a:avLst>
              <a:gd name="adj1" fmla="val 4426"/>
              <a:gd name="adj2" fmla="val 0"/>
            </a:avLst>
          </a:prstGeom>
        </p:spPr>
        <p:txBody>
          <a:bodyPr rtlCol="0">
            <a:noAutofit/>
          </a:bodyPr>
          <a:lstStyle/>
          <a:p>
            <a:pPr lvl="0"/>
            <a:r>
              <a:rPr lang="en-US" noProof="0" smtClean="0"/>
              <a:t>Click icon to add picture</a:t>
            </a:r>
            <a:endParaRPr lang="en-GB" noProof="0"/>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EED571A3-FB0D-4DBA-9263-A9EC700B9D7A}"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BDEE1E12-1D5C-47F8-97EF-E76BEF85FF2A}" type="slidenum">
              <a:rPr lang="en-GB"/>
              <a:pPr>
                <a:defRPr/>
              </a:pPr>
              <a:t>‹#›</a:t>
            </a:fld>
            <a:endParaRPr lang="en-GB"/>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B1D95FA5-E467-458A-B1BE-7D6256C830B9}"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8F0A9187-6AC3-4414-9C63-2C3B2B41337A}" type="slidenum">
              <a:rPr lang="en-GB"/>
              <a:pPr>
                <a:defRPr/>
              </a:pPr>
              <a:t>‹#›</a:t>
            </a:fld>
            <a:endParaRPr lang="en-GB"/>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6"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1111877"/>
          </a:xfrm>
          <a:prstGeom prst="round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7" name="Date Placeholder 2"/>
          <p:cNvSpPr>
            <a:spLocks noGrp="1"/>
          </p:cNvSpPr>
          <p:nvPr>
            <p:ph type="dt" sz="half" idx="16"/>
          </p:nvPr>
        </p:nvSpPr>
        <p:spPr/>
        <p:txBody>
          <a:bodyPr/>
          <a:lstStyle>
            <a:lvl1pPr fontAlgn="auto">
              <a:spcBef>
                <a:spcPts val="0"/>
              </a:spcBef>
              <a:spcAft>
                <a:spcPts val="0"/>
              </a:spcAft>
              <a:defRPr>
                <a:ea typeface="+mn-ea"/>
              </a:defRPr>
            </a:lvl1pPr>
          </a:lstStyle>
          <a:p>
            <a:pPr>
              <a:defRPr/>
            </a:pPr>
            <a:fld id="{AC041D72-58CE-470E-90BF-540E31C99212}" type="datetime3">
              <a:rPr lang="en-GB"/>
              <a:pPr>
                <a:defRPr/>
              </a:pPr>
              <a:t>2 October, 2020</a:t>
            </a:fld>
            <a:endParaRPr lang="en-GB"/>
          </a:p>
        </p:txBody>
      </p:sp>
      <p:sp>
        <p:nvSpPr>
          <p:cNvPr id="8" name="Footer Placeholder 3"/>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4"/>
          <p:cNvSpPr>
            <a:spLocks noGrp="1"/>
          </p:cNvSpPr>
          <p:nvPr>
            <p:ph type="sldNum" sz="quarter" idx="18"/>
          </p:nvPr>
        </p:nvSpPr>
        <p:spPr/>
        <p:txBody>
          <a:bodyPr/>
          <a:lstStyle>
            <a:lvl1pPr fontAlgn="auto">
              <a:spcBef>
                <a:spcPts val="0"/>
              </a:spcBef>
              <a:spcAft>
                <a:spcPts val="0"/>
              </a:spcAft>
              <a:defRPr>
                <a:ea typeface="+mn-ea"/>
              </a:defRPr>
            </a:lvl1pPr>
          </a:lstStyle>
          <a:p>
            <a:pPr>
              <a:defRPr/>
            </a:pPr>
            <a:fld id="{1A8DF49C-B0F6-4C72-BCB1-C75B0B35E596}" type="slidenum">
              <a:rPr lang="en-GB"/>
              <a:pPr>
                <a:defRPr/>
              </a:pPr>
              <a:t>‹#›</a:t>
            </a:fld>
            <a:endParaRPr lang="en-GB"/>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5"/>
          <p:cNvSpPr/>
          <p:nvPr userDrawn="1"/>
        </p:nvSpPr>
        <p:spPr>
          <a:xfrm>
            <a:off x="358775" y="1439863"/>
            <a:ext cx="2879725" cy="504031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0" y="5400000"/>
            <a:ext cx="4717259" cy="1080000"/>
          </a:xfrm>
          <a:prstGeom prst="round2Same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8"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C42E9C35-9EEC-497A-BE5D-5E2B9D675456}" type="datetime3">
              <a:rPr lang="en-GB"/>
              <a:pPr>
                <a:defRPr/>
              </a:pPr>
              <a:t>2 October, 2020</a:t>
            </a:fld>
            <a:endParaRPr lang="en-GB"/>
          </a:p>
        </p:txBody>
      </p:sp>
      <p:sp>
        <p:nvSpPr>
          <p:cNvPr id="9"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08152071-528D-4107-AF90-4E3E5C0686CC}" type="slidenum">
              <a:rPr lang="en-GB"/>
              <a:pPr>
                <a:defRPr/>
              </a:pPr>
              <a:t>‹#›</a:t>
            </a:fld>
            <a:endParaRPr lang="en-GB"/>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720725" y="4319588"/>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2878135" y="2160588"/>
            <a:ext cx="1800226" cy="4310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E6305417-D08F-4D48-AF76-88F99BA92FA7}"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0340B5A5-9233-4729-9FC1-4742B0D600C6}" type="slidenum">
              <a:rPr lang="en-GB"/>
              <a:pPr>
                <a:defRPr/>
              </a:pPr>
              <a:t>‹#›</a:t>
            </a:fld>
            <a:endParaRPr lang="en-GB"/>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2878138" y="2159000"/>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4319588"/>
            <a:ext cx="3957636" cy="2151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531294F6-D764-468A-97BC-AB95D73589B8}"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795BBA12-9DD8-44D0-A3CD-F1A46675BCEE}" type="slidenum">
              <a:rPr lang="en-GB"/>
              <a:pPr>
                <a:defRPr/>
              </a:pPr>
              <a:t>‹#›</a:t>
            </a:fld>
            <a:endParaRPr lang="en-GB"/>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FFFFFF"/>
              </a:solidFill>
              <a:latin typeface="Franklin Gothic Book"/>
            </a:endParaRPr>
          </a:p>
        </p:txBody>
      </p:sp>
      <p:pic>
        <p:nvPicPr>
          <p:cNvPr id="6" name="Picture 2"/>
          <p:cNvPicPr>
            <a:picLocks noChangeAspect="1" noChangeArrowheads="1"/>
          </p:cNvPicPr>
          <p:nvPr userDrawn="1"/>
        </p:nvPicPr>
        <p:blipFill>
          <a:blip r:embed="rId2" cstate="print"/>
          <a:srcRect/>
          <a:stretch>
            <a:fillRect/>
          </a:stretch>
        </p:blipFill>
        <p:spPr bwMode="auto">
          <a:xfrm>
            <a:off x="0" y="4810125"/>
            <a:ext cx="9156700" cy="2057400"/>
          </a:xfrm>
          <a:prstGeom prst="rect">
            <a:avLst/>
          </a:prstGeom>
          <a:noFill/>
          <a:ln w="9525">
            <a:noFill/>
            <a:miter lim="800000"/>
            <a:headEnd/>
            <a:tailEnd/>
          </a:ln>
        </p:spPr>
      </p:pic>
      <p:pic>
        <p:nvPicPr>
          <p:cNvPr id="7" name="Picture 1"/>
          <p:cNvPicPr>
            <a:picLocks noChangeAspect="1"/>
          </p:cNvPicPr>
          <p:nvPr userDrawn="1"/>
        </p:nvPicPr>
        <p:blipFill>
          <a:blip r:embed="rId3" cstate="print"/>
          <a:srcRect/>
          <a:stretch>
            <a:fillRect/>
          </a:stretch>
        </p:blipFill>
        <p:spPr bwMode="auto">
          <a:xfrm>
            <a:off x="6724650" y="5245100"/>
            <a:ext cx="2009775" cy="1187450"/>
          </a:xfrm>
          <a:prstGeom prst="rect">
            <a:avLst/>
          </a:prstGeom>
          <a:noFill/>
          <a:ln w="9525">
            <a:noFill/>
            <a:miter lim="800000"/>
            <a:headEnd/>
            <a:tailEnd/>
          </a:ln>
        </p:spPr>
      </p:pic>
      <p:sp>
        <p:nvSpPr>
          <p:cNvPr id="70" name="Title 1"/>
          <p:cNvSpPr>
            <a:spLocks noGrp="1"/>
          </p:cNvSpPr>
          <p:nvPr>
            <p:ph type="title"/>
          </p:nvPr>
        </p:nvSpPr>
        <p:spPr>
          <a:xfrm>
            <a:off x="719134" y="4893126"/>
            <a:ext cx="6291266" cy="727534"/>
          </a:xfrm>
        </p:spPr>
        <p:txBody>
          <a:bodyPr anchor="b">
            <a:normAutofit/>
          </a:bodyPr>
          <a:lstStyle>
            <a:lvl1pPr>
              <a:defRPr sz="3200" baseline="0"/>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Click to edit Master text styles</a:t>
            </a:r>
          </a:p>
          <a:p>
            <a:pPr lvl="1"/>
            <a:r>
              <a:rPr lang="en-US" dirty="0" smtClean="0"/>
              <a:t>Second level</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Single column layout">
    <p:spTree>
      <p:nvGrpSpPr>
        <p:cNvPr id="1" name=""/>
        <p:cNvGrpSpPr/>
        <p:nvPr/>
      </p:nvGrpSpPr>
      <p:grpSpPr>
        <a:xfrm>
          <a:off x="0" y="0"/>
          <a:ext cx="0" cy="0"/>
          <a:chOff x="0" y="0"/>
          <a:chExt cx="0" cy="0"/>
        </a:xfrm>
      </p:grpSpPr>
      <p:cxnSp>
        <p:nvCxnSpPr>
          <p:cNvPr id="5" name="Straight Connector 165"/>
          <p:cNvCxnSpPr/>
          <p:nvPr userDrawn="1"/>
        </p:nvCxnSpPr>
        <p:spPr>
          <a:xfrm>
            <a:off x="-3175" y="1709738"/>
            <a:ext cx="9147175"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8" name="Text Placeholder 6" descr="First level - paragraph text&#10;Second level - bullet 1&#10;Third level - bullet 2&#10;&#10;No more than 100 words per slide"/>
          <p:cNvSpPr>
            <a:spLocks noGrp="1"/>
          </p:cNvSpPr>
          <p:nvPr>
            <p:ph type="body" sz="quarter" idx="13"/>
          </p:nvPr>
        </p:nvSpPr>
        <p:spPr>
          <a:xfrm>
            <a:off x="720724" y="2160587"/>
            <a:ext cx="5037136"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118223" y="2160587"/>
            <a:ext cx="2521347" cy="3779411"/>
          </a:xfrm>
          <a:prstGeom prst="roundRect">
            <a:avLst>
              <a:gd name="adj" fmla="val 10702"/>
            </a:avLst>
          </a:prstGeom>
        </p:spPr>
        <p:txBody>
          <a:bodyPr rtlCol="0">
            <a:noAutofit/>
          </a:bodyPr>
          <a:lstStyle/>
          <a:p>
            <a:pPr lvl="0"/>
            <a:r>
              <a:rPr lang="en-US" noProof="0" smtClean="0"/>
              <a:t>Click icon to add picture</a:t>
            </a:r>
            <a:endParaRPr lang="en-GB" noProof="0" dirty="0"/>
          </a:p>
        </p:txBody>
      </p:sp>
      <p:sp>
        <p:nvSpPr>
          <p:cNvPr id="6"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953FCFE7-374B-4638-A16C-7186D82720DF}" type="datetime3">
              <a:rPr lang="en-GB"/>
              <a:pPr>
                <a:defRPr/>
              </a:pPr>
              <a:t>2 October, 2020</a:t>
            </a:fld>
            <a:endParaRPr lang="en-GB" dirty="0"/>
          </a:p>
        </p:txBody>
      </p:sp>
      <p:sp>
        <p:nvSpPr>
          <p:cNvPr id="7" name="Footer Placeholder 4"/>
          <p:cNvSpPr>
            <a:spLocks noGrp="1"/>
          </p:cNvSpPr>
          <p:nvPr>
            <p:ph type="ftr" sz="quarter" idx="16"/>
          </p:nvPr>
        </p:nvSpPr>
        <p:spPr>
          <a:xfrm>
            <a:off x="3238500" y="6480175"/>
            <a:ext cx="2879725" cy="377825"/>
          </a:xfrm>
        </p:spPr>
        <p:txBody>
          <a:bodyPr/>
          <a:lstStyle>
            <a:lvl1pPr fontAlgn="auto">
              <a:spcBef>
                <a:spcPts val="0"/>
              </a:spcBef>
              <a:spcAft>
                <a:spcPts val="0"/>
              </a:spcAft>
              <a:defRPr sz="800" b="0" dirty="0">
                <a:solidFill>
                  <a:srgbClr val="00539B"/>
                </a:solidFil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B49F584B-0FF3-4760-8B1D-061F0502A55A}" type="slidenum">
              <a:rPr lang="en-GB"/>
              <a:pPr>
                <a:defRPr/>
              </a:pPr>
              <a:t>‹#›</a:t>
            </a:fld>
            <a:endParaRPr lang="en-GB" dirty="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Simple layouts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8A5A32B0-88E0-4E9B-B687-49784DF4BBF5}"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FF470D18-1E8E-47A7-84C8-3103C1F5A03A}" type="slidenum">
              <a:rPr lang="en-GB"/>
              <a:pPr>
                <a:defRPr/>
              </a:pPr>
              <a:t>‹#›</a:t>
            </a:fld>
            <a:endParaRPr lang="en-GB"/>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cxnSp>
        <p:nvCxnSpPr>
          <p:cNvPr id="5" name="Straight Connector 165"/>
          <p:cNvCxnSpPr/>
          <p:nvPr userDrawn="1"/>
        </p:nvCxnSpPr>
        <p:spPr>
          <a:xfrm>
            <a:off x="-3175" y="1709738"/>
            <a:ext cx="9147175"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AC970860-95E6-4DFE-B989-12352C842391}"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8ECFAF24-DBFC-41BE-A781-231EEDC8BB97}" type="slidenum">
              <a:rPr lang="en-GB"/>
              <a:pPr>
                <a:defRPr/>
              </a:pPr>
              <a:t>‹#›</a:t>
            </a:fld>
            <a:endParaRPr lang="en-GB"/>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8A97C41E-F9BA-4CD0-8C32-5D00B9AA2256}" type="datetime3">
              <a:rPr lang="en-GB"/>
              <a:pPr>
                <a:defRPr/>
              </a:pPr>
              <a:t>2 October, 2020</a:t>
            </a:fld>
            <a:endParaRPr lang="en-GB"/>
          </a:p>
        </p:txBody>
      </p:sp>
      <p:sp>
        <p:nvSpPr>
          <p:cNvPr id="7"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20C5087B-9E28-45D8-A905-36D27CFDC1A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3"/>
          </p:nvPr>
        </p:nvSpPr>
        <p:spPr/>
        <p:txBody>
          <a:bodyPr/>
          <a:lstStyle>
            <a:lvl1pPr fontAlgn="auto">
              <a:spcBef>
                <a:spcPts val="0"/>
              </a:spcBef>
              <a:spcAft>
                <a:spcPts val="0"/>
              </a:spcAft>
              <a:defRPr sz="800" smtClean="0">
                <a:solidFill>
                  <a:srgbClr val="00539B"/>
                </a:solidFill>
                <a:ea typeface="+mn-ea"/>
              </a:defRPr>
            </a:lvl1pPr>
          </a:lstStyle>
          <a:p>
            <a:pPr>
              <a:defRPr/>
            </a:pPr>
            <a:fld id="{3A98DCA8-B7F0-45CD-982E-125CE20707E0}" type="datetime3">
              <a:rPr lang="en-GB"/>
              <a:pPr>
                <a:defRPr/>
              </a:pPr>
              <a:t>2 October, 2020</a:t>
            </a:fld>
            <a:endParaRPr lang="en-GB"/>
          </a:p>
        </p:txBody>
      </p:sp>
      <p:sp>
        <p:nvSpPr>
          <p:cNvPr id="8" name="Footer Placeholder 4"/>
          <p:cNvSpPr>
            <a:spLocks noGrp="1"/>
          </p:cNvSpPr>
          <p:nvPr>
            <p:ph type="ftr" sz="quarter" idx="14"/>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5"/>
          </p:nvPr>
        </p:nvSpPr>
        <p:spPr/>
        <p:txBody>
          <a:bodyPr/>
          <a:lstStyle>
            <a:lvl1pPr algn="r" fontAlgn="auto">
              <a:spcBef>
                <a:spcPts val="0"/>
              </a:spcBef>
              <a:spcAft>
                <a:spcPts val="0"/>
              </a:spcAft>
              <a:defRPr sz="800" smtClean="0">
                <a:solidFill>
                  <a:srgbClr val="00539B"/>
                </a:solidFill>
                <a:ea typeface="+mn-ea"/>
              </a:defRPr>
            </a:lvl1pPr>
          </a:lstStyle>
          <a:p>
            <a:pPr>
              <a:defRPr/>
            </a:pPr>
            <a:fld id="{00E9CD13-6829-426A-BCAD-87326B907AB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dirty="0">
                <a:solidFill>
                  <a:srgbClr val="FFFFFF"/>
                </a:solidFill>
                <a:latin typeface="Franklin Gothic Book"/>
              </a:rPr>
              <a:t>Layouts for charts, images, tables, smart art or video</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DAC6CE7B-F846-4243-A9F7-DF0564CF3D0B}"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7544AC81-D74F-4709-AEB5-7DD53DD67D40}" type="slidenum">
              <a:rPr lang="en-GB"/>
              <a:pPr>
                <a:defRPr/>
              </a:pPr>
              <a:t>‹#›</a:t>
            </a:fld>
            <a:endParaRPr lang="en-GB"/>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9330112E-4059-48B6-B973-3250DC1D9729}"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3A4B87C9-007A-4690-91BC-C04668DDDF69}" type="slidenum">
              <a:rPr lang="en-GB"/>
              <a:pPr>
                <a:defRPr/>
              </a:pPr>
              <a:t>‹#›</a:t>
            </a:fld>
            <a:endParaRPr lang="en-GB"/>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7" name="Round Same Side Corner Rectangle 9"/>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4" name="Content Placeholder 8"/>
          <p:cNvSpPr>
            <a:spLocks noGrp="1"/>
          </p:cNvSpPr>
          <p:nvPr>
            <p:ph sz="quarter" idx="18"/>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B28EED1A-1599-43C2-9F9B-F134774061E1}"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AC35F7B5-0575-4236-AE18-4ABF60B07491}" type="slidenum">
              <a:rPr lang="en-GB"/>
              <a:pPr>
                <a:defRPr/>
              </a:pPr>
              <a:t>‹#›</a:t>
            </a:fld>
            <a:endParaRPr lang="en-GB"/>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7" name="Round Same Side Corner Rectangle 12"/>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p:nvPr>
        </p:nvSpPr>
        <p:spPr>
          <a:xfrm>
            <a:off x="4819650" y="2504845"/>
            <a:ext cx="3579813" cy="3956280"/>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D7E65DF6-CBFA-4BC0-9086-9985F29D4409}"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06668658-27BE-46F1-A3F4-5FEFB62A6D28}" type="slidenum">
              <a:rPr lang="en-GB"/>
              <a:pPr>
                <a:defRPr/>
              </a:pPr>
              <a:t>‹#›</a:t>
            </a:fld>
            <a:endParaRPr lang="en-GB"/>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5"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6C5FCE2F-11B4-4424-AC62-7A22FA4AE1AC}" type="datetime3">
              <a:rPr lang="en-GB"/>
              <a:pPr>
                <a:defRPr/>
              </a:pPr>
              <a:t>2 October, 2020</a:t>
            </a:fld>
            <a:endParaRPr lang="en-GB"/>
          </a:p>
        </p:txBody>
      </p:sp>
      <p:sp>
        <p:nvSpPr>
          <p:cNvPr id="7"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549F7CDB-D212-49C6-9AA1-B9D8ECBA3A5D}" type="slidenum">
              <a:rPr lang="en-GB"/>
              <a:pPr>
                <a:defRPr/>
              </a:pPr>
              <a:t>‹#›</a:t>
            </a:fld>
            <a:endParaRPr lang="en-GB"/>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6"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1B43FB10-42E9-4167-BAF7-F95323F258CB}" type="datetime3">
              <a:rPr lang="en-GB"/>
              <a:pPr>
                <a:defRPr/>
              </a:pPr>
              <a:t>2 October, 2020</a:t>
            </a:fld>
            <a:endParaRPr lang="en-GB"/>
          </a:p>
        </p:txBody>
      </p:sp>
      <p:sp>
        <p:nvSpPr>
          <p:cNvPr id="8"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00D7F0D4-D93B-49AC-B04A-4A68CD740ED3}" type="slidenum">
              <a:rPr lang="en-GB"/>
              <a:pPr>
                <a:defRPr/>
              </a:pPr>
              <a:t>‹#›</a:t>
            </a:fld>
            <a:endParaRPr lang="en-GB"/>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7"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p:nvPr>
        </p:nvSpPr>
        <p:spPr>
          <a:xfrm>
            <a:off x="719136" y="2527300"/>
            <a:ext cx="3579813" cy="39187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97FFB140-9E0C-4A6D-878D-24535B7A641D}"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474DF530-857E-4D25-938D-91EA3A780443}" type="slidenum">
              <a:rPr lang="en-GB"/>
              <a:pPr>
                <a:defRPr/>
              </a:pPr>
              <a:t>‹#›</a:t>
            </a:fld>
            <a:endParaRPr lang="en-GB"/>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5"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609976" y="1803400"/>
            <a:ext cx="4789488"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FA7E22F8-5FB2-499D-B2DB-4842F456E69A}"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42A19056-3746-4AF5-ABE7-0DC1D3C34DA3}" type="slidenum">
              <a:rPr lang="en-GB"/>
              <a:pPr>
                <a:defRPr/>
              </a:pPr>
              <a:t>‹#›</a:t>
            </a:fld>
            <a:endParaRPr lang="en-GB"/>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83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76238" y="1803400"/>
            <a:ext cx="4789488" cy="4654549"/>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485BCFAC-24DD-4033-BB21-530435F04FD4}"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7586B7C7-C140-4DB6-ACEA-071D5A623105}" type="slidenum">
              <a:rPr lang="en-GB"/>
              <a:pPr>
                <a:defRPr/>
              </a:pPr>
              <a:t>‹#›</a:t>
            </a:fld>
            <a:endParaRPr lang="en-GB"/>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5" y="1803400"/>
            <a:ext cx="3598863" cy="46577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6" name="Round Same Side Corner Rectangle 103"/>
          <p:cNvSpPr/>
          <p:nvPr userDrawn="1"/>
        </p:nvSpPr>
        <p:spPr>
          <a:xfrm>
            <a:off x="4819650" y="1793875"/>
            <a:ext cx="3605213" cy="466566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4" name="Content Placeholder 3"/>
          <p:cNvSpPr>
            <a:spLocks noGrp="1"/>
          </p:cNvSpPr>
          <p:nvPr>
            <p:ph sz="quarter" idx="10"/>
          </p:nvPr>
        </p:nvSpPr>
        <p:spPr>
          <a:xfrm>
            <a:off x="719138" y="1803401"/>
            <a:ext cx="3600450" cy="4683125"/>
          </a:xfrm>
        </p:spPr>
        <p:txBody>
          <a:bodyPr/>
          <a:lstStyle>
            <a:lvl1pPr>
              <a:defRPr baseline="0"/>
            </a:lvl1pPr>
          </a:lstStyle>
          <a:p>
            <a:pPr lvl="0"/>
            <a:r>
              <a:rPr lang="en-US" dirty="0" smtClean="0"/>
              <a:t>Click to edit Master text styles</a:t>
            </a:r>
          </a:p>
        </p:txBody>
      </p:sp>
      <p:sp>
        <p:nvSpPr>
          <p:cNvPr id="13" name="Content Placeholder 3"/>
          <p:cNvSpPr>
            <a:spLocks noGrp="1"/>
          </p:cNvSpPr>
          <p:nvPr>
            <p:ph sz="quarter" idx="11"/>
          </p:nvPr>
        </p:nvSpPr>
        <p:spPr>
          <a:xfrm>
            <a:off x="4819650" y="1803401"/>
            <a:ext cx="3600450" cy="4683125"/>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F5D9B4D3-1DC5-44BB-A1D2-149A0242A621}" type="datetime3">
              <a:rPr lang="en-GB"/>
              <a:pPr>
                <a:defRPr/>
              </a:pPr>
              <a:t>2 October, 2020</a:t>
            </a:fld>
            <a:endParaRPr lang="en-GB"/>
          </a:p>
        </p:txBody>
      </p:sp>
      <p:sp>
        <p:nvSpPr>
          <p:cNvPr id="8"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A371D663-1A69-415A-89B9-1D68DDD3AD0F}" type="slidenum">
              <a:rPr lang="en-GB"/>
              <a:pPr>
                <a:defRPr/>
              </a:pPr>
              <a:t>‹#›</a:t>
            </a:fld>
            <a:endParaRPr lang="en-GB"/>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8" name="Round Same Side Corner Rectangle 4"/>
          <p:cNvSpPr/>
          <p:nvPr userDrawn="1"/>
        </p:nvSpPr>
        <p:spPr>
          <a:xfrm>
            <a:off x="720725" y="2168525"/>
            <a:ext cx="3598863" cy="429260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0" name="Round Same Side Corner Rectangle 103"/>
          <p:cNvSpPr/>
          <p:nvPr userDrawn="1"/>
        </p:nvSpPr>
        <p:spPr>
          <a:xfrm>
            <a:off x="4819650" y="2168525"/>
            <a:ext cx="3605213" cy="429101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20"/>
          </p:nvPr>
        </p:nvSpPr>
        <p:spPr>
          <a:xfrm>
            <a:off x="708025" y="1446213"/>
            <a:ext cx="7716838" cy="723900"/>
          </a:xfrm>
        </p:spPr>
        <p:txBody>
          <a:bodyPr/>
          <a:lstStyle>
            <a:lvl1pPr>
              <a:defRPr/>
            </a:lvl1pPr>
          </a:lstStyle>
          <a:p>
            <a:pPr lvl="0"/>
            <a:r>
              <a:rPr lang="en-US" dirty="0" smtClean="0"/>
              <a:t>Click to edit Master text styles</a:t>
            </a:r>
          </a:p>
        </p:txBody>
      </p:sp>
      <p:sp>
        <p:nvSpPr>
          <p:cNvPr id="7" name="Text Placeholder 6"/>
          <p:cNvSpPr>
            <a:spLocks noGrp="1"/>
          </p:cNvSpPr>
          <p:nvPr>
            <p:ph type="body" sz="quarter" idx="2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18" name="Text Placeholder 6"/>
          <p:cNvSpPr>
            <a:spLocks noGrp="1"/>
          </p:cNvSpPr>
          <p:nvPr>
            <p:ph type="body" sz="quarter" idx="22"/>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
        <p:nvSpPr>
          <p:cNvPr id="11" name="Date Placeholder 3"/>
          <p:cNvSpPr>
            <a:spLocks noGrp="1"/>
          </p:cNvSpPr>
          <p:nvPr>
            <p:ph type="dt" sz="half" idx="25"/>
          </p:nvPr>
        </p:nvSpPr>
        <p:spPr/>
        <p:txBody>
          <a:bodyPr/>
          <a:lstStyle>
            <a:lvl1pPr fontAlgn="auto">
              <a:spcBef>
                <a:spcPts val="0"/>
              </a:spcBef>
              <a:spcAft>
                <a:spcPts val="0"/>
              </a:spcAft>
              <a:defRPr sz="800" smtClean="0">
                <a:solidFill>
                  <a:srgbClr val="00539B"/>
                </a:solidFill>
                <a:ea typeface="+mn-ea"/>
              </a:defRPr>
            </a:lvl1pPr>
          </a:lstStyle>
          <a:p>
            <a:pPr>
              <a:defRPr/>
            </a:pPr>
            <a:fld id="{E80F8700-6676-44AB-8396-DC8CD4983ED5}" type="datetime3">
              <a:rPr lang="en-GB"/>
              <a:pPr>
                <a:defRPr/>
              </a:pPr>
              <a:t>2 October, 2020</a:t>
            </a:fld>
            <a:endParaRPr lang="en-GB"/>
          </a:p>
        </p:txBody>
      </p:sp>
      <p:sp>
        <p:nvSpPr>
          <p:cNvPr id="12" name="Footer Placeholder 4"/>
          <p:cNvSpPr>
            <a:spLocks noGrp="1"/>
          </p:cNvSpPr>
          <p:nvPr>
            <p:ph type="ftr" sz="quarter" idx="2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3" name="Slide Number Placeholder 5"/>
          <p:cNvSpPr>
            <a:spLocks noGrp="1"/>
          </p:cNvSpPr>
          <p:nvPr>
            <p:ph type="sldNum" sz="quarter" idx="27"/>
          </p:nvPr>
        </p:nvSpPr>
        <p:spPr/>
        <p:txBody>
          <a:bodyPr/>
          <a:lstStyle>
            <a:lvl1pPr algn="r" fontAlgn="auto">
              <a:spcBef>
                <a:spcPts val="0"/>
              </a:spcBef>
              <a:spcAft>
                <a:spcPts val="0"/>
              </a:spcAft>
              <a:defRPr sz="800" smtClean="0">
                <a:solidFill>
                  <a:srgbClr val="00539B"/>
                </a:solidFill>
                <a:ea typeface="+mn-ea"/>
              </a:defRPr>
            </a:lvl1pPr>
          </a:lstStyle>
          <a:p>
            <a:pPr>
              <a:defRPr/>
            </a:pPr>
            <a:fld id="{BC926D7E-0E52-4CAF-B46A-1F7E0623C70E}" type="slidenum">
              <a:rPr lang="en-GB"/>
              <a:pPr>
                <a:defRPr/>
              </a:pPr>
              <a:t>‹#›</a:t>
            </a:fld>
            <a:endParaRPr lang="en-GB"/>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2480EC1B-4C12-454B-B90F-5B0F65E29A95}"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23B50CAD-717A-4632-B96E-C9F3DE669198}" type="slidenum">
              <a:rPr lang="en-GB"/>
              <a:pPr>
                <a:defRPr/>
              </a:pPr>
              <a:t>‹#›</a:t>
            </a:fld>
            <a:endParaRPr lang="en-GB"/>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0546A9A0-918B-4B6A-991E-D3E122C8DBFF}"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A52E728D-EA77-4596-A7FF-BAF526EC1F50}" type="slidenum">
              <a:rPr lang="en-GB"/>
              <a:pPr>
                <a:defRPr/>
              </a:pPr>
              <a:t>‹#›</a:t>
            </a:fld>
            <a:endParaRPr lang="en-GB"/>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6"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 name="Content Placeholder 4"/>
          <p:cNvSpPr>
            <a:spLocks noGrp="1"/>
          </p:cNvSpPr>
          <p:nvPr>
            <p:ph sz="quarter" idx="17"/>
          </p:nvPr>
        </p:nvSpPr>
        <p:spPr>
          <a:xfrm>
            <a:off x="376238" y="2472531"/>
            <a:ext cx="8407400" cy="4013994"/>
          </a:xfrm>
        </p:spPr>
        <p:txBody>
          <a:bodyPr/>
          <a:lstStyle>
            <a:lvl1pPr>
              <a:defRPr baseline="0"/>
            </a:lvl1pPr>
          </a:lstStyle>
          <a:p>
            <a:pPr lvl="0"/>
            <a:r>
              <a:rPr lang="en-US" dirty="0" smtClean="0"/>
              <a:t>Click to edit Master text styles</a:t>
            </a:r>
          </a:p>
        </p:txBody>
      </p:sp>
      <p:sp>
        <p:nvSpPr>
          <p:cNvPr id="7" name="Text Placeholder 6"/>
          <p:cNvSpPr>
            <a:spLocks noGrp="1"/>
          </p:cNvSpPr>
          <p:nvPr>
            <p:ph type="body" sz="quarter" idx="18"/>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E8C0A277-6EEC-4AB9-8A33-2FEE4AF9B653}"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CEFC3CEF-DAED-447E-8B9E-2A765440A6A8}" type="slidenum">
              <a:rPr lang="en-GB"/>
              <a:pPr>
                <a:defRPr/>
              </a:pPr>
              <a:t>‹#›</a:t>
            </a:fld>
            <a:endParaRPr lang="en-GB"/>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complex text</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16507B40-DDF6-4D4B-BFCF-8CBA245C9286}"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5A9E5925-09D6-4A2E-A189-F92A35DE7D56}" type="slidenum">
              <a:rPr lang="en-GB"/>
              <a:pPr>
                <a:defRPr/>
              </a:pPr>
              <a:t>‹#›</a:t>
            </a:fld>
            <a:endParaRPr lang="en-GB"/>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8" y="1803400"/>
            <a:ext cx="4319587" cy="467677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pic>
        <p:nvPicPr>
          <p:cNvPr id="7" name="Picture 6" descr="inverted commas closed.png"/>
          <p:cNvPicPr>
            <a:picLocks noChangeAspect="1"/>
          </p:cNvPicPr>
          <p:nvPr userDrawn="1"/>
        </p:nvPicPr>
        <p:blipFill>
          <a:blip r:embed="rId3" cstate="print">
            <a:lum bright="70000" contrast="-70000"/>
          </a:blip>
          <a:srcRect l="26489" t="54153" r="29555" b="26823"/>
          <a:stretch>
            <a:fillRect/>
          </a:stretch>
        </p:blipFill>
        <p:spPr bwMode="auto">
          <a:xfrm>
            <a:off x="7518400" y="3313113"/>
            <a:ext cx="762000" cy="541337"/>
          </a:xfrm>
          <a:prstGeom prst="rect">
            <a:avLst/>
          </a:prstGeom>
          <a:noFill/>
          <a:ln w="9525">
            <a:noFill/>
            <a:miter lim="800000"/>
            <a:headEnd/>
            <a:tailEnd/>
          </a:ln>
        </p:spPr>
      </p:pic>
      <p:pic>
        <p:nvPicPr>
          <p:cNvPr id="8" name="Picture 7" descr="inverted commas open.png"/>
          <p:cNvPicPr>
            <a:picLocks noChangeAspect="1"/>
          </p:cNvPicPr>
          <p:nvPr userDrawn="1"/>
        </p:nvPicPr>
        <p:blipFill>
          <a:blip r:embed="rId4" cstate="print">
            <a:lum bright="70000" contrast="-70000"/>
          </a:blip>
          <a:srcRect l="29337" t="27277" r="30702" b="54153"/>
          <a:stretch>
            <a:fillRect/>
          </a:stretch>
        </p:blipFill>
        <p:spPr bwMode="auto">
          <a:xfrm>
            <a:off x="4678363" y="2141538"/>
            <a:ext cx="692150" cy="530225"/>
          </a:xfrm>
          <a:prstGeom prst="rect">
            <a:avLst/>
          </a:prstGeom>
          <a:noFill/>
          <a:ln w="9525">
            <a:noFill/>
            <a:miter lim="800000"/>
            <a:headEnd/>
            <a:tailEnd/>
          </a:ln>
        </p:spPr>
      </p:pic>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478586" y="4833942"/>
            <a:ext cx="1800982" cy="128605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9"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E8A57402-D23A-4F12-AAEC-9AECC1763BC2}" type="datetime3">
              <a:rPr lang="en-GB"/>
              <a:pPr>
                <a:defRPr/>
              </a:pPr>
              <a:t>2 October, 2020</a:t>
            </a:fld>
            <a:endParaRPr lang="en-GB"/>
          </a:p>
        </p:txBody>
      </p:sp>
      <p:sp>
        <p:nvSpPr>
          <p:cNvPr id="10"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03A4F80B-F8BE-4D96-BABB-50C20EACA69E}" type="slidenum">
              <a:rPr lang="en-GB"/>
              <a:pPr>
                <a:defRPr/>
              </a:pPr>
              <a:t>‹#›</a:t>
            </a:fld>
            <a:endParaRPr lang="en-GB"/>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cxnSp>
        <p:nvCxnSpPr>
          <p:cNvPr id="5" name="Straight Connector 103"/>
          <p:cNvCxnSpPr/>
          <p:nvPr userDrawn="1"/>
        </p:nvCxnSpPr>
        <p:spPr>
          <a:xfrm>
            <a:off x="4551363" y="1762125"/>
            <a:ext cx="0" cy="4316413"/>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EEB7867C-0397-40F9-9D53-DCC32DF9219C}" type="datetime3">
              <a:rPr lang="en-GB"/>
              <a:pPr>
                <a:defRPr/>
              </a:pPr>
              <a:t>2 October, 2020</a:t>
            </a:fld>
            <a:endParaRPr lang="en-GB"/>
          </a:p>
        </p:txBody>
      </p:sp>
      <p:sp>
        <p:nvSpPr>
          <p:cNvPr id="8"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D89062B1-9294-4D82-9513-441A275657C1}" type="slidenum">
              <a:rPr lang="en-GB"/>
              <a:pPr>
                <a:defRPr/>
              </a:pPr>
              <a:t>‹#›</a:t>
            </a:fld>
            <a:endParaRPr lang="en-GB"/>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cxnSp>
        <p:nvCxnSpPr>
          <p:cNvPr id="8" name="Straight Connector 103"/>
          <p:cNvCxnSpPr/>
          <p:nvPr userDrawn="1"/>
        </p:nvCxnSpPr>
        <p:spPr>
          <a:xfrm>
            <a:off x="4319588" y="2160588"/>
            <a:ext cx="0" cy="3959225"/>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9"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7A46366B-7663-47D3-90A6-F2AD3B9386BF}"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AD018407-7BBC-481A-ADC0-7E80933BB26C}" type="slidenum">
              <a:rPr lang="en-GB"/>
              <a:pPr>
                <a:defRPr/>
              </a:pPr>
              <a:t>‹#›</a:t>
            </a:fld>
            <a:endParaRPr lang="en-GB"/>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images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BF53D8F7-69F3-430B-919F-0DE36DC3441D}"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E8FA7CBB-5979-4B48-8F37-BC0144F7CAC2}" type="slidenum">
              <a:rPr lang="en-GB"/>
              <a:pPr>
                <a:defRPr/>
              </a:pPr>
              <a:t>‹#›</a:t>
            </a:fld>
            <a:endParaRPr lang="en-GB"/>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160587"/>
            <a:ext cx="7717349" cy="4310063"/>
          </a:xfrm>
          <a:prstGeom prst="round2SameRect">
            <a:avLst>
              <a:gd name="adj1" fmla="val 6208"/>
              <a:gd name="adj2" fmla="val 0"/>
            </a:avLst>
          </a:prstGeom>
        </p:spPr>
        <p:txBody>
          <a:bodyPr rtlCol="0">
            <a:noAutofit/>
          </a:bodyPr>
          <a:lstStyle/>
          <a:p>
            <a:pPr lvl="0"/>
            <a:r>
              <a:rPr lang="en-US" noProof="0" smtClean="0"/>
              <a:t>Click icon to add picture</a:t>
            </a:r>
            <a:endParaRPr lang="en-GB" noProof="0"/>
          </a:p>
        </p:txBody>
      </p:sp>
      <p:sp>
        <p:nvSpPr>
          <p:cNvPr id="4"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31341C5E-2938-477D-8EBC-11EBDE7FB8D1}" type="datetime3">
              <a:rPr lang="en-GB"/>
              <a:pPr>
                <a:defRPr/>
              </a:pPr>
              <a:t>2 October, 2020</a:t>
            </a:fld>
            <a:endParaRPr lang="en-GB"/>
          </a:p>
        </p:txBody>
      </p:sp>
      <p:sp>
        <p:nvSpPr>
          <p:cNvPr id="5"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54509B0C-2B9B-486A-B678-AF98E33D65F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879725"/>
            <a:ext cx="7717349" cy="3590925"/>
          </a:xfrm>
          <a:prstGeom prst="round2SameRect">
            <a:avLst>
              <a:gd name="adj1" fmla="val 673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Click to edit Master text styles</a:t>
            </a:r>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DAC8EC05-7136-41F0-93A6-209A8C45946E}"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E763445C-EEC5-4ABB-851C-831F21E12E2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
        <p:nvSpPr>
          <p:cNvPr id="5"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A8500A3C-EB4E-4BEB-8853-E62DD12E9AEE}" type="datetime3">
              <a:rPr lang="en-GB"/>
              <a:pPr>
                <a:defRPr/>
              </a:pPr>
              <a:t>2 October, 2020</a:t>
            </a:fld>
            <a:endParaRPr lang="en-GB"/>
          </a:p>
        </p:txBody>
      </p:sp>
      <p:sp>
        <p:nvSpPr>
          <p:cNvPr id="6"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D3E695ED-1BFF-4B48-A1ED-D46107D9002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262688" y="2160587"/>
            <a:ext cx="2162175" cy="396398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50123E5D-EA20-4B5A-9FDD-65E1621BD097}"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4DFEC05D-ADE7-47BF-8C1A-8A44C700A89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819651" y="2160587"/>
            <a:ext cx="3605212" cy="4310064"/>
          </a:xfrm>
          <a:prstGeom prst="round2SameRect">
            <a:avLst>
              <a:gd name="adj1" fmla="val 538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9A7BCFCD-D291-4314-B6CF-7C97D41C43D4}" type="datetime3">
              <a:rPr lang="en-GB"/>
              <a:pPr>
                <a:defRPr/>
              </a:pPr>
              <a:t>2 October, 2020</a:t>
            </a:fld>
            <a:endParaRPr lang="en-GB"/>
          </a:p>
        </p:txBody>
      </p:sp>
      <p:sp>
        <p:nvSpPr>
          <p:cNvPr id="8"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4BD83C7E-B9AB-4858-BD74-27DF6279515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863975" cy="4310063"/>
          </a:xfrm>
          <a:prstGeom prst="round2SameRect">
            <a:avLst>
              <a:gd name="adj1" fmla="val 1674"/>
              <a:gd name="adj2" fmla="val 0"/>
            </a:avLst>
          </a:prstGeom>
        </p:spPr>
        <p:txBody>
          <a:bodyPr rtlCol="0">
            <a:noAutofit/>
          </a:bodyPr>
          <a:lstStyle/>
          <a:p>
            <a:pPr lvl="0"/>
            <a:r>
              <a:rPr lang="en-US" noProof="0" smtClean="0"/>
              <a:t>Click icon to add picture</a:t>
            </a:r>
            <a:endParaRPr lang="en-GB" noProof="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480D57BC-2EC1-45A8-BB21-8F78FD1DC62D}"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D15596AC-ADCA-4DE6-A324-F88344F7208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960812" cy="4310063"/>
          </a:xfrm>
          <a:prstGeom prst="round2SameRect">
            <a:avLst>
              <a:gd name="adj1" fmla="val 6315"/>
              <a:gd name="adj2" fmla="val 0"/>
            </a:avLst>
          </a:prstGeom>
        </p:spPr>
        <p:txBody>
          <a:bodyPr rtlCol="0">
            <a:noAutofit/>
          </a:bodyPr>
          <a:lstStyle/>
          <a:p>
            <a:pPr lvl="0"/>
            <a:r>
              <a:rPr lang="en-US" noProof="0" smtClean="0"/>
              <a:t>Click icon to add picture</a:t>
            </a:r>
            <a:endParaRPr lang="en-GB" noProof="0"/>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185F7167-7147-4D29-B408-69BCD7CB92DF}" type="datetime3">
              <a:rPr lang="en-GB"/>
              <a:pPr>
                <a:defRPr/>
              </a:pPr>
              <a:t>2 October, 2020</a:t>
            </a:fld>
            <a:endParaRPr lang="en-GB"/>
          </a:p>
        </p:txBody>
      </p:sp>
      <p:sp>
        <p:nvSpPr>
          <p:cNvPr id="8"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8E3B6C37-95ED-4210-9CEE-42C5FE5B78D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3600451"/>
            <a:ext cx="7932054"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94D44AE8-F90B-4470-9C16-7B45D11F2394}"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EF9BF297-E6DC-451F-9460-AEC3E4C1D69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5" y="3600451"/>
            <a:ext cx="3612072"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4678361" y="3600450"/>
            <a:ext cx="3601206"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4AEDA348-D96D-4AF4-AF91-EDEE88A68106}"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B41E94B7-3A9E-4456-90F8-F13F02CE7527}"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1" y="2160587"/>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118223" y="2180103"/>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71741574-0AB8-44B9-95A2-19CE7E1A931C}"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5B3E8C30-3467-439D-B5C2-791C9707B6D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0" y="2160588"/>
            <a:ext cx="5043235" cy="18002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3598860" y="4319588"/>
            <a:ext cx="5040708" cy="16399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B32EFC4A-A8D4-4662-BBD9-7789FEF56FD7}"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C8CE74F5-8AE4-4E72-9766-D347EA85145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5038723" y="2160587"/>
            <a:ext cx="1800000" cy="1800226"/>
          </a:xfrm>
          <a:prstGeom prst="roundRect">
            <a:avLst>
              <a:gd name="adj" fmla="val 1665"/>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020035" y="2160588"/>
            <a:ext cx="1619275" cy="1089346"/>
          </a:xfrm>
          <a:prstGeom prst="roundRect">
            <a:avLst>
              <a:gd name="adj" fmla="val 5742"/>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5038724" y="4140313"/>
            <a:ext cx="1440000" cy="1800000"/>
          </a:xfrm>
          <a:prstGeom prst="roundRect">
            <a:avLst>
              <a:gd name="adj" fmla="val 446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310" y="3419950"/>
            <a:ext cx="1440000" cy="1260000"/>
          </a:xfrm>
          <a:prstGeom prst="roundRect">
            <a:avLst>
              <a:gd name="adj" fmla="val 5336"/>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663765" y="4863353"/>
            <a:ext cx="1975545" cy="1068054"/>
          </a:xfrm>
          <a:prstGeom prst="roundRect">
            <a:avLst>
              <a:gd name="adj" fmla="val 5591"/>
            </a:avLst>
          </a:prstGeom>
        </p:spPr>
        <p:txBody>
          <a:bodyPr rtlCol="0">
            <a:noAutofit/>
          </a:bodyPr>
          <a:lstStyle/>
          <a:p>
            <a:pPr lvl="0"/>
            <a:r>
              <a:rPr lang="en-US" noProof="0" smtClean="0"/>
              <a:t>Click icon to add picture</a:t>
            </a:r>
            <a:endParaRPr lang="en-GB" noProof="0"/>
          </a:p>
        </p:txBody>
      </p:sp>
      <p:sp>
        <p:nvSpPr>
          <p:cNvPr id="10"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8CF8C1C4-2CFE-4AF8-A00B-A2E8D581AEB5}" type="datetime3">
              <a:rPr lang="en-GB"/>
              <a:pPr>
                <a:defRPr/>
              </a:pPr>
              <a:t>2 October, 2020</a:t>
            </a:fld>
            <a:endParaRPr lang="en-GB"/>
          </a:p>
        </p:txBody>
      </p:sp>
      <p:sp>
        <p:nvSpPr>
          <p:cNvPr id="11"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6A94DEF4-229A-4D43-9401-3CEE1DA20E9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2160587"/>
            <a:ext cx="2881087" cy="1800226"/>
          </a:xfrm>
          <a:prstGeom prst="roundRect">
            <a:avLst>
              <a:gd name="adj" fmla="val 5400"/>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3956773" y="2160587"/>
            <a:ext cx="2521812" cy="1808483"/>
          </a:xfrm>
          <a:prstGeom prst="roundRect">
            <a:avLst>
              <a:gd name="adj" fmla="val 4197"/>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8136" y="4319588"/>
            <a:ext cx="3600588" cy="1800411"/>
          </a:xfrm>
          <a:prstGeom prst="roundRect">
            <a:avLst>
              <a:gd name="adj" fmla="val 498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20725" y="4319588"/>
            <a:ext cx="1797048" cy="1800412"/>
          </a:xfrm>
          <a:prstGeom prst="roundRect">
            <a:avLst>
              <a:gd name="adj" fmla="val 6218"/>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838948" y="2160588"/>
            <a:ext cx="1800620" cy="3959411"/>
          </a:xfrm>
          <a:prstGeom prst="roundRect">
            <a:avLst>
              <a:gd name="adj" fmla="val 3743"/>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AE59C241-2A9B-4576-81C9-99BB6BA38148}"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479E01CA-E068-403C-A1E7-693AA62F3BF7}"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863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777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972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78135"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5036738"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503872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85C54B86-E5AD-4F02-842C-316CFA52C044}"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42238DBE-C2A6-44DC-8181-A3F695250E7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5" y="360044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158498"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146857"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8635" y="504049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146857" y="5040313"/>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50"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598861"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5038724" y="216058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5027083" y="3600451"/>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1" y="504050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5027083" y="5040314"/>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6480173" y="360044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6480173" y="504049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8" name="Date Placeholder 3"/>
          <p:cNvSpPr>
            <a:spLocks noGrp="1"/>
          </p:cNvSpPr>
          <p:nvPr>
            <p:ph type="dt" sz="half" idx="31"/>
          </p:nvPr>
        </p:nvSpPr>
        <p:spPr/>
        <p:txBody>
          <a:bodyPr/>
          <a:lstStyle>
            <a:lvl1pPr fontAlgn="auto">
              <a:spcBef>
                <a:spcPts val="0"/>
              </a:spcBef>
              <a:spcAft>
                <a:spcPts val="0"/>
              </a:spcAft>
              <a:defRPr sz="800" smtClean="0">
                <a:solidFill>
                  <a:srgbClr val="00539B"/>
                </a:solidFill>
                <a:ea typeface="+mn-ea"/>
              </a:defRPr>
            </a:lvl1pPr>
          </a:lstStyle>
          <a:p>
            <a:pPr>
              <a:defRPr/>
            </a:pPr>
            <a:fld id="{3EB608F8-5879-4E84-ACE5-FCC7C24C0716}" type="datetime3">
              <a:rPr lang="en-GB"/>
              <a:pPr>
                <a:defRPr/>
              </a:pPr>
              <a:t>2 October, 2020</a:t>
            </a:fld>
            <a:endParaRPr lang="en-GB"/>
          </a:p>
        </p:txBody>
      </p:sp>
      <p:sp>
        <p:nvSpPr>
          <p:cNvPr id="19" name="Footer Placeholder 4"/>
          <p:cNvSpPr>
            <a:spLocks noGrp="1"/>
          </p:cNvSpPr>
          <p:nvPr>
            <p:ph type="ftr" sz="quarter" idx="3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20" name="Slide Number Placeholder 5"/>
          <p:cNvSpPr>
            <a:spLocks noGrp="1"/>
          </p:cNvSpPr>
          <p:nvPr>
            <p:ph type="sldNum" sz="quarter" idx="33"/>
          </p:nvPr>
        </p:nvSpPr>
        <p:spPr/>
        <p:txBody>
          <a:bodyPr/>
          <a:lstStyle>
            <a:lvl1pPr algn="r" fontAlgn="auto">
              <a:spcBef>
                <a:spcPts val="0"/>
              </a:spcBef>
              <a:spcAft>
                <a:spcPts val="0"/>
              </a:spcAft>
              <a:defRPr sz="800" smtClean="0">
                <a:solidFill>
                  <a:srgbClr val="00539B"/>
                </a:solidFill>
                <a:ea typeface="+mn-ea"/>
              </a:defRPr>
            </a:lvl1pPr>
          </a:lstStyle>
          <a:p>
            <a:pPr>
              <a:defRPr/>
            </a:pPr>
            <a:fld id="{6FAEDA15-29FC-40D6-9D93-22AA164204C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2517774"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4" y="3600449"/>
            <a:ext cx="2520531" cy="2519366"/>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49" y="2160588"/>
            <a:ext cx="2520527" cy="2519362"/>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0" y="5040500"/>
            <a:ext cx="2519363"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2157306" cy="3959415"/>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8" name="Date Placeholder 3"/>
          <p:cNvSpPr>
            <a:spLocks noGrp="1"/>
          </p:cNvSpPr>
          <p:nvPr>
            <p:ph type="dt" sz="half" idx="27"/>
          </p:nvPr>
        </p:nvSpPr>
        <p:spPr/>
        <p:txBody>
          <a:bodyPr/>
          <a:lstStyle>
            <a:lvl1pPr fontAlgn="auto">
              <a:spcBef>
                <a:spcPts val="0"/>
              </a:spcBef>
              <a:spcAft>
                <a:spcPts val="0"/>
              </a:spcAft>
              <a:defRPr sz="800" smtClean="0">
                <a:solidFill>
                  <a:srgbClr val="00539B"/>
                </a:solidFill>
                <a:ea typeface="+mn-ea"/>
              </a:defRPr>
            </a:lvl1pPr>
          </a:lstStyle>
          <a:p>
            <a:pPr>
              <a:defRPr/>
            </a:pPr>
            <a:fld id="{224D9048-F1C4-4487-AA6B-4CE7DE886606}" type="datetime3">
              <a:rPr lang="en-GB"/>
              <a:pPr>
                <a:defRPr/>
              </a:pPr>
              <a:t>2 October, 2020</a:t>
            </a:fld>
            <a:endParaRPr lang="en-GB"/>
          </a:p>
        </p:txBody>
      </p:sp>
      <p:sp>
        <p:nvSpPr>
          <p:cNvPr id="10" name="Footer Placeholder 4"/>
          <p:cNvSpPr>
            <a:spLocks noGrp="1"/>
          </p:cNvSpPr>
          <p:nvPr>
            <p:ph type="ftr" sz="quarter" idx="2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9"/>
          </p:nvPr>
        </p:nvSpPr>
        <p:spPr/>
        <p:txBody>
          <a:bodyPr/>
          <a:lstStyle>
            <a:lvl1pPr algn="r" fontAlgn="auto">
              <a:spcBef>
                <a:spcPts val="0"/>
              </a:spcBef>
              <a:spcAft>
                <a:spcPts val="0"/>
              </a:spcAft>
              <a:defRPr sz="800" smtClean="0">
                <a:solidFill>
                  <a:srgbClr val="00539B"/>
                </a:solidFill>
                <a:ea typeface="+mn-ea"/>
              </a:defRPr>
            </a:lvl1pPr>
          </a:lstStyle>
          <a:p>
            <a:pPr>
              <a:defRPr/>
            </a:pPr>
            <a:fld id="{49C7357E-4646-42E9-9EDD-7A2A3F2A077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9135" y="2160586"/>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2F064DC9-78B4-48DD-B7A8-D174A35A0A25}"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1E543436-1F80-406C-9464-6AC67E39075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0104" y="2160588"/>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D8B8AE4E-32B7-47BE-84E2-C3697279EFFC}"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533CD804-42A8-43E2-891D-8F3C6DB3C07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4" cy="143986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6" y="3960813"/>
            <a:ext cx="3958433" cy="1440050"/>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5DC3AE72-200E-4E56-A8D8-B2CFA624C81B}"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FABE906D-2FB2-4478-9CC0-13C52168F94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5" y="3240788"/>
            <a:ext cx="1797846"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AF6847E0-BCAB-4BC1-9030-A3E42431E2B8}"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017F5026-BAAE-43ED-BA4A-F32DFE7CA1F4}"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1543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3956054"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EA998A6E-8E75-4D41-8F1A-F9E0B4F12B76}"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C59DA0BF-C084-457D-ABD2-A047C8B7DE80}"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10361"/>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7" y="4680838"/>
            <a:ext cx="3958433" cy="719162"/>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9" name="Date Placeholder 3"/>
          <p:cNvSpPr>
            <a:spLocks noGrp="1"/>
          </p:cNvSpPr>
          <p:nvPr>
            <p:ph type="dt" sz="half" idx="21"/>
          </p:nvPr>
        </p:nvSpPr>
        <p:spPr/>
        <p:txBody>
          <a:bodyPr/>
          <a:lstStyle>
            <a:lvl1pPr fontAlgn="auto">
              <a:spcBef>
                <a:spcPts val="0"/>
              </a:spcBef>
              <a:spcAft>
                <a:spcPts val="0"/>
              </a:spcAft>
              <a:defRPr sz="800" smtClean="0">
                <a:solidFill>
                  <a:srgbClr val="00539B"/>
                </a:solidFill>
                <a:ea typeface="+mn-ea"/>
              </a:defRPr>
            </a:lvl1pPr>
          </a:lstStyle>
          <a:p>
            <a:pPr>
              <a:defRPr/>
            </a:pPr>
            <a:fld id="{67203C69-E705-48CE-B123-FF129EF70EFA}" type="datetime3">
              <a:rPr lang="en-GB"/>
              <a:pPr>
                <a:defRPr/>
              </a:pPr>
              <a:t>2 October, 2020</a:t>
            </a:fld>
            <a:endParaRPr lang="en-GB"/>
          </a:p>
        </p:txBody>
      </p:sp>
      <p:sp>
        <p:nvSpPr>
          <p:cNvPr id="10" name="Footer Placeholder 4"/>
          <p:cNvSpPr>
            <a:spLocks noGrp="1"/>
          </p:cNvSpPr>
          <p:nvPr>
            <p:ph type="ftr" sz="quarter" idx="2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3"/>
          </p:nvPr>
        </p:nvSpPr>
        <p:spPr/>
        <p:txBody>
          <a:bodyPr/>
          <a:lstStyle>
            <a:lvl1pPr algn="r" fontAlgn="auto">
              <a:spcBef>
                <a:spcPts val="0"/>
              </a:spcBef>
              <a:spcAft>
                <a:spcPts val="0"/>
              </a:spcAft>
              <a:defRPr sz="800" smtClean="0">
                <a:solidFill>
                  <a:srgbClr val="00539B"/>
                </a:solidFill>
                <a:ea typeface="+mn-ea"/>
              </a:defRPr>
            </a:lvl1pPr>
          </a:lstStyle>
          <a:p>
            <a:pPr>
              <a:defRPr/>
            </a:pPr>
            <a:fld id="{22739066-9D97-4072-8879-FD42ADF345C0}"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720025"/>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8" y="4679950"/>
            <a:ext cx="1797846" cy="7200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2878135" y="4319588"/>
            <a:ext cx="1797846" cy="10807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F5934851-31B5-4D03-B178-2844700D353D}"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E9721086-5DEA-4F0B-9FC2-2D0E741FF20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500"/>
            <a:ext cx="9144000" cy="5400675"/>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rgbClr val="FFFFFF"/>
              </a:solidFill>
              <a:latin typeface="Franklin Gothic Book"/>
            </a:endParaRPr>
          </a:p>
        </p:txBody>
      </p:sp>
      <p:sp>
        <p:nvSpPr>
          <p:cNvPr id="2" name="Title 1" descr="Ideally your title should fit on one line."/>
          <p:cNvSpPr>
            <a:spLocks noGrp="1"/>
          </p:cNvSpPr>
          <p:nvPr>
            <p:ph type="title"/>
          </p:nvPr>
        </p:nvSpPr>
        <p:spPr>
          <a:xfrm>
            <a:off x="708025" y="-1"/>
            <a:ext cx="6348414" cy="1080000"/>
          </a:xfr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lvl1pPr fontAlgn="auto">
              <a:spcBef>
                <a:spcPts val="0"/>
              </a:spcBef>
              <a:spcAft>
                <a:spcPts val="0"/>
              </a:spcAft>
              <a:defRPr sz="800" smtClean="0">
                <a:solidFill>
                  <a:srgbClr val="00539B"/>
                </a:solidFill>
                <a:ea typeface="+mn-ea"/>
              </a:defRPr>
            </a:lvl1pPr>
          </a:lstStyle>
          <a:p>
            <a:pPr>
              <a:defRPr/>
            </a:pPr>
            <a:fld id="{3F649867-8DC1-47D0-ABBC-1A755732BD5F}" type="datetime3">
              <a:rPr lang="en-GB"/>
              <a:pPr>
                <a:defRPr/>
              </a:pPr>
              <a:t>2 October, 2020</a:t>
            </a:fld>
            <a:endParaRPr lang="en-GB"/>
          </a:p>
        </p:txBody>
      </p:sp>
      <p:sp>
        <p:nvSpPr>
          <p:cNvPr id="5" name="Footer Placeholder 4"/>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2"/>
          </p:nvPr>
        </p:nvSpPr>
        <p:spPr/>
        <p:txBody>
          <a:bodyPr/>
          <a:lstStyle>
            <a:lvl1pPr algn="r" fontAlgn="auto">
              <a:spcBef>
                <a:spcPts val="0"/>
              </a:spcBef>
              <a:spcAft>
                <a:spcPts val="0"/>
              </a:spcAft>
              <a:defRPr sz="800" smtClean="0">
                <a:solidFill>
                  <a:srgbClr val="00539B"/>
                </a:solidFill>
                <a:ea typeface="+mn-ea"/>
              </a:defRPr>
            </a:lvl1pPr>
          </a:lstStyle>
          <a:p>
            <a:pPr>
              <a:defRPr/>
            </a:pPr>
            <a:fld id="{EBBB3ECF-2601-42A8-931A-E45E62488C12}" type="slidenum">
              <a:rPr lang="en-GB"/>
              <a:pPr>
                <a:defRPr/>
              </a:pPr>
              <a:t>‹#›</a:t>
            </a:fld>
            <a:endParaRPr lang="en-GB"/>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 </a:t>
            </a:r>
            <a:br>
              <a:rPr lang="en-US" sz="7000">
                <a:solidFill>
                  <a:srgbClr val="FFFFFF"/>
                </a:solidFill>
                <a:latin typeface="Franklin Gothic Book"/>
              </a:rPr>
            </a:br>
            <a:r>
              <a:rPr lang="en-US" sz="7000">
                <a:solidFill>
                  <a:srgbClr val="FFFFFF"/>
                </a:solidFill>
                <a:latin typeface="Franklin Gothic Book"/>
              </a:rPr>
              <a:t>case studies</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5B1C1678-F299-48F3-B865-7D81896F1BFF}"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9B662EA1-41BC-4A10-98FA-C6D25DFA1188}" type="slidenum">
              <a:rPr lang="en-GB"/>
              <a:pPr>
                <a:defRPr/>
              </a:pPr>
              <a:t>‹#›</a:t>
            </a:fld>
            <a:endParaRPr lang="en-GB"/>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5058751"/>
          </a:xfrm>
          <a:prstGeom prst="round2SameRect">
            <a:avLst>
              <a:gd name="adj1" fmla="val 4426"/>
              <a:gd name="adj2" fmla="val 0"/>
            </a:avLst>
          </a:prstGeom>
        </p:spPr>
        <p:txBody>
          <a:bodyPr rtlCol="0">
            <a:noAutofit/>
          </a:bodyPr>
          <a:lstStyle/>
          <a:p>
            <a:pPr lvl="0"/>
            <a:r>
              <a:rPr lang="en-US" noProof="0" smtClean="0"/>
              <a:t>Click icon to add picture</a:t>
            </a:r>
            <a:endParaRPr lang="en-GB" noProof="0"/>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22B6F529-E8D2-445B-91C3-BC67904BB13F}"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B45DACC2-F350-4DE3-BDA5-DB9346BCA7D8}" type="slidenum">
              <a:rPr lang="en-GB"/>
              <a:pPr>
                <a:defRPr/>
              </a:pPr>
              <a:t>‹#›</a:t>
            </a:fld>
            <a:endParaRPr lang="en-GB"/>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E29B4CCC-EBF6-4588-89C7-5E47ACA71E3E}"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B53D23D7-9497-463B-B216-77E879A7DD07}" type="slidenum">
              <a:rPr lang="en-GB"/>
              <a:pPr>
                <a:defRPr/>
              </a:pPr>
              <a:t>‹#›</a:t>
            </a:fld>
            <a:endParaRPr lang="en-GB"/>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6"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1111877"/>
          </a:xfrm>
          <a:prstGeom prst="round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7" name="Date Placeholder 2"/>
          <p:cNvSpPr>
            <a:spLocks noGrp="1"/>
          </p:cNvSpPr>
          <p:nvPr>
            <p:ph type="dt" sz="half" idx="16"/>
          </p:nvPr>
        </p:nvSpPr>
        <p:spPr/>
        <p:txBody>
          <a:bodyPr/>
          <a:lstStyle>
            <a:lvl1pPr fontAlgn="auto">
              <a:spcBef>
                <a:spcPts val="0"/>
              </a:spcBef>
              <a:spcAft>
                <a:spcPts val="0"/>
              </a:spcAft>
              <a:defRPr>
                <a:ea typeface="+mn-ea"/>
              </a:defRPr>
            </a:lvl1pPr>
          </a:lstStyle>
          <a:p>
            <a:pPr>
              <a:defRPr/>
            </a:pPr>
            <a:fld id="{AD66D420-30D3-4F77-B3DB-09B87681576C}" type="datetime3">
              <a:rPr lang="en-GB"/>
              <a:pPr>
                <a:defRPr/>
              </a:pPr>
              <a:t>2 October, 2020</a:t>
            </a:fld>
            <a:endParaRPr lang="en-GB"/>
          </a:p>
        </p:txBody>
      </p:sp>
      <p:sp>
        <p:nvSpPr>
          <p:cNvPr id="8" name="Footer Placeholder 3"/>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4"/>
          <p:cNvSpPr>
            <a:spLocks noGrp="1"/>
          </p:cNvSpPr>
          <p:nvPr>
            <p:ph type="sldNum" sz="quarter" idx="18"/>
          </p:nvPr>
        </p:nvSpPr>
        <p:spPr/>
        <p:txBody>
          <a:bodyPr/>
          <a:lstStyle>
            <a:lvl1pPr fontAlgn="auto">
              <a:spcBef>
                <a:spcPts val="0"/>
              </a:spcBef>
              <a:spcAft>
                <a:spcPts val="0"/>
              </a:spcAft>
              <a:defRPr>
                <a:ea typeface="+mn-ea"/>
              </a:defRPr>
            </a:lvl1pPr>
          </a:lstStyle>
          <a:p>
            <a:pPr>
              <a:defRPr/>
            </a:pPr>
            <a:fld id="{4E97483F-1F43-4DCB-AECF-FA8DAF0E744C}" type="slidenum">
              <a:rPr lang="en-GB"/>
              <a:pPr>
                <a:defRPr/>
              </a:pPr>
              <a:t>‹#›</a:t>
            </a:fld>
            <a:endParaRPr lang="en-GB"/>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5"/>
          <p:cNvSpPr/>
          <p:nvPr userDrawn="1"/>
        </p:nvSpPr>
        <p:spPr>
          <a:xfrm>
            <a:off x="358775" y="1439863"/>
            <a:ext cx="2879725" cy="504031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0" y="5400000"/>
            <a:ext cx="4717259" cy="1080000"/>
          </a:xfrm>
          <a:prstGeom prst="round2Same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8"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627F9AC8-1B2D-47CF-A8F0-16266F6DEBC8}" type="datetime3">
              <a:rPr lang="en-GB"/>
              <a:pPr>
                <a:defRPr/>
              </a:pPr>
              <a:t>2 October, 2020</a:t>
            </a:fld>
            <a:endParaRPr lang="en-GB"/>
          </a:p>
        </p:txBody>
      </p:sp>
      <p:sp>
        <p:nvSpPr>
          <p:cNvPr id="9"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EE532441-721E-4DDB-A82C-0C67BD0E248C}" type="slidenum">
              <a:rPr lang="en-GB"/>
              <a:pPr>
                <a:defRPr/>
              </a:pPr>
              <a:t>‹#›</a:t>
            </a:fld>
            <a:endParaRPr lang="en-GB"/>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720725" y="4319588"/>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2878135" y="2160588"/>
            <a:ext cx="1800226" cy="4310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DA983FB2-E634-4D14-B6BC-2E728FA2D75B}"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BC844407-002E-43C4-8450-91FBDEA2662E}" type="slidenum">
              <a:rPr lang="en-GB"/>
              <a:pPr>
                <a:defRPr/>
              </a:pPr>
              <a:t>‹#›</a:t>
            </a:fld>
            <a:endParaRPr lang="en-GB"/>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2878138" y="2159000"/>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4319588"/>
            <a:ext cx="3957636" cy="2151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B699D749-70B3-487B-96D5-D667F99D226F}"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4919CADE-C42B-49AF-979E-4354C62278A1}" type="slidenum">
              <a:rPr lang="en-GB"/>
              <a:pPr>
                <a:defRPr/>
              </a:pPr>
              <a:t>‹#›</a:t>
            </a:fld>
            <a:endParaRPr lang="en-GB"/>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FFFFFF"/>
              </a:solidFill>
              <a:latin typeface="Franklin Gothic Book"/>
            </a:endParaRPr>
          </a:p>
        </p:txBody>
      </p:sp>
      <p:pic>
        <p:nvPicPr>
          <p:cNvPr id="6" name="Picture 2"/>
          <p:cNvPicPr>
            <a:picLocks noChangeAspect="1" noChangeArrowheads="1"/>
          </p:cNvPicPr>
          <p:nvPr userDrawn="1"/>
        </p:nvPicPr>
        <p:blipFill>
          <a:blip r:embed="rId2" cstate="print"/>
          <a:srcRect/>
          <a:stretch>
            <a:fillRect/>
          </a:stretch>
        </p:blipFill>
        <p:spPr bwMode="auto">
          <a:xfrm>
            <a:off x="0" y="4810125"/>
            <a:ext cx="9156700" cy="2057400"/>
          </a:xfrm>
          <a:prstGeom prst="rect">
            <a:avLst/>
          </a:prstGeom>
          <a:noFill/>
          <a:ln w="9525">
            <a:noFill/>
            <a:miter lim="800000"/>
            <a:headEnd/>
            <a:tailEnd/>
          </a:ln>
        </p:spPr>
      </p:pic>
      <p:pic>
        <p:nvPicPr>
          <p:cNvPr id="7" name="Picture 1"/>
          <p:cNvPicPr>
            <a:picLocks noChangeAspect="1"/>
          </p:cNvPicPr>
          <p:nvPr userDrawn="1"/>
        </p:nvPicPr>
        <p:blipFill>
          <a:blip r:embed="rId3" cstate="print"/>
          <a:srcRect/>
          <a:stretch>
            <a:fillRect/>
          </a:stretch>
        </p:blipFill>
        <p:spPr bwMode="auto">
          <a:xfrm>
            <a:off x="6724650" y="5245100"/>
            <a:ext cx="2009775" cy="1187450"/>
          </a:xfrm>
          <a:prstGeom prst="rect">
            <a:avLst/>
          </a:prstGeom>
          <a:noFill/>
          <a:ln w="9525">
            <a:noFill/>
            <a:miter lim="800000"/>
            <a:headEnd/>
            <a:tailEnd/>
          </a:ln>
        </p:spPr>
      </p:pic>
      <p:sp>
        <p:nvSpPr>
          <p:cNvPr id="70" name="Title 1"/>
          <p:cNvSpPr>
            <a:spLocks noGrp="1"/>
          </p:cNvSpPr>
          <p:nvPr>
            <p:ph type="title"/>
          </p:nvPr>
        </p:nvSpPr>
        <p:spPr>
          <a:xfrm>
            <a:off x="719134" y="4893126"/>
            <a:ext cx="6291266" cy="727534"/>
          </a:xfrm>
        </p:spPr>
        <p:txBody>
          <a:bodyPr anchor="b">
            <a:normAutofit/>
          </a:bodyPr>
          <a:lstStyle>
            <a:lvl1pPr>
              <a:defRPr sz="3200" baseline="0"/>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Click to edit Master text styles</a:t>
            </a:r>
          </a:p>
          <a:p>
            <a:pPr lvl="1"/>
            <a:r>
              <a:rPr lang="en-US" dirty="0" smtClean="0"/>
              <a:t>Second level</a:t>
            </a: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Single column layout">
    <p:spTree>
      <p:nvGrpSpPr>
        <p:cNvPr id="1" name=""/>
        <p:cNvGrpSpPr/>
        <p:nvPr/>
      </p:nvGrpSpPr>
      <p:grpSpPr>
        <a:xfrm>
          <a:off x="0" y="0"/>
          <a:ext cx="0" cy="0"/>
          <a:chOff x="0" y="0"/>
          <a:chExt cx="0" cy="0"/>
        </a:xfrm>
      </p:grpSpPr>
      <p:cxnSp>
        <p:nvCxnSpPr>
          <p:cNvPr id="5" name="Straight Connector 165"/>
          <p:cNvCxnSpPr/>
          <p:nvPr userDrawn="1"/>
        </p:nvCxnSpPr>
        <p:spPr>
          <a:xfrm>
            <a:off x="-3175" y="1709738"/>
            <a:ext cx="9147175"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8" name="Text Placeholder 6" descr="First level - paragraph text&#10;Second level - bullet 1&#10;Third level - bullet 2&#10;&#10;No more than 100 words per slide"/>
          <p:cNvSpPr>
            <a:spLocks noGrp="1"/>
          </p:cNvSpPr>
          <p:nvPr>
            <p:ph type="body" sz="quarter" idx="13"/>
          </p:nvPr>
        </p:nvSpPr>
        <p:spPr>
          <a:xfrm>
            <a:off x="720724" y="2160587"/>
            <a:ext cx="5037136"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118223" y="2160587"/>
            <a:ext cx="2521347" cy="3779411"/>
          </a:xfrm>
          <a:prstGeom prst="roundRect">
            <a:avLst>
              <a:gd name="adj" fmla="val 10702"/>
            </a:avLst>
          </a:prstGeom>
        </p:spPr>
        <p:txBody>
          <a:bodyPr rtlCol="0">
            <a:noAutofit/>
          </a:bodyPr>
          <a:lstStyle/>
          <a:p>
            <a:pPr lvl="0"/>
            <a:r>
              <a:rPr lang="en-US" noProof="0" smtClean="0"/>
              <a:t>Click icon to add picture</a:t>
            </a:r>
            <a:endParaRPr lang="en-GB" noProof="0" dirty="0"/>
          </a:p>
        </p:txBody>
      </p:sp>
      <p:sp>
        <p:nvSpPr>
          <p:cNvPr id="6"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997A34BA-DAA0-4A0A-8226-AA2F08D465D8}" type="datetime3">
              <a:rPr lang="en-GB"/>
              <a:pPr>
                <a:defRPr/>
              </a:pPr>
              <a:t>2 October, 2020</a:t>
            </a:fld>
            <a:endParaRPr lang="en-GB" dirty="0"/>
          </a:p>
        </p:txBody>
      </p:sp>
      <p:sp>
        <p:nvSpPr>
          <p:cNvPr id="7" name="Footer Placeholder 4"/>
          <p:cNvSpPr>
            <a:spLocks noGrp="1"/>
          </p:cNvSpPr>
          <p:nvPr>
            <p:ph type="ftr" sz="quarter" idx="16"/>
          </p:nvPr>
        </p:nvSpPr>
        <p:spPr>
          <a:xfrm>
            <a:off x="3238500" y="6480175"/>
            <a:ext cx="2879725" cy="377825"/>
          </a:xfrm>
        </p:spPr>
        <p:txBody>
          <a:bodyPr/>
          <a:lstStyle>
            <a:lvl1pPr fontAlgn="auto">
              <a:spcBef>
                <a:spcPts val="0"/>
              </a:spcBef>
              <a:spcAft>
                <a:spcPts val="0"/>
              </a:spcAft>
              <a:defRPr sz="800" b="0" dirty="0">
                <a:solidFill>
                  <a:srgbClr val="00539B"/>
                </a:solidFil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A3982F83-7247-418C-9BEF-83DE884AA013}" type="slidenum">
              <a:rPr lang="en-GB"/>
              <a:pPr>
                <a:defRPr/>
              </a:pPr>
              <a:t>‹#›</a:t>
            </a:fld>
            <a:endParaRPr lang="en-GB" dirty="0"/>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9144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a typeface="ＭＳ Ｐゴシック" pitchFamily="34" charset="-128"/>
            </a:endParaRPr>
          </a:p>
        </p:txBody>
      </p:sp>
      <p:sp>
        <p:nvSpPr>
          <p:cNvPr id="6" name="Oval 5"/>
          <p:cNvSpPr/>
          <p:nvPr userDrawn="1"/>
        </p:nvSpPr>
        <p:spPr>
          <a:xfrm>
            <a:off x="720725" y="1436688"/>
            <a:ext cx="1446213"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dirty="0">
                <a:solidFill>
                  <a:srgbClr val="FFFFFF"/>
                </a:solidFill>
                <a:latin typeface="Franklin Gothic Book"/>
                <a:cs typeface="Franklin Gothic Book"/>
              </a:rPr>
              <a:t>Project Summary</a:t>
            </a:r>
          </a:p>
        </p:txBody>
      </p:sp>
      <p:sp>
        <p:nvSpPr>
          <p:cNvPr id="7" name="Rounded Rectangle 6"/>
          <p:cNvSpPr/>
          <p:nvPr userDrawn="1"/>
        </p:nvSpPr>
        <p:spPr>
          <a:xfrm>
            <a:off x="2528888" y="1443038"/>
            <a:ext cx="1444625"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a typeface="ＭＳ Ｐゴシック" pitchFamily="34" charset="-128"/>
            </a:endParaRPr>
          </a:p>
        </p:txBody>
      </p:sp>
      <p:sp>
        <p:nvSpPr>
          <p:cNvPr id="8" name="Round Same Side Corner Rectangle 7"/>
          <p:cNvSpPr/>
          <p:nvPr userDrawn="1"/>
        </p:nvSpPr>
        <p:spPr>
          <a:xfrm>
            <a:off x="4319588" y="1446213"/>
            <a:ext cx="4319587"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dirty="0">
              <a:solidFill>
                <a:srgbClr val="FFFFFF"/>
              </a:solidFill>
            </a:endParaRPr>
          </a:p>
        </p:txBody>
      </p:sp>
      <p:grpSp>
        <p:nvGrpSpPr>
          <p:cNvPr id="9" name="Group 87"/>
          <p:cNvGrpSpPr>
            <a:grpSpLocks/>
          </p:cNvGrpSpPr>
          <p:nvPr userDrawn="1"/>
        </p:nvGrpSpPr>
        <p:grpSpPr bwMode="auto">
          <a:xfrm>
            <a:off x="-903288" y="0"/>
            <a:ext cx="9902826" cy="7639050"/>
            <a:chOff x="-903288" y="0"/>
            <a:chExt cx="9902857" cy="7638450"/>
          </a:xfrm>
        </p:grpSpPr>
        <p:cxnSp>
          <p:nvCxnSpPr>
            <p:cNvPr id="10" name="Straight Connector 9"/>
            <p:cNvCxnSpPr/>
            <p:nvPr/>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userDrawn="1"/>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3244850"/>
            <a:ext cx="3252788" cy="3225800"/>
          </a:xfrm>
          <a:prstGeom prst="round2SameRect">
            <a:avLst>
              <a:gd name="adj1" fmla="val 4324"/>
              <a:gd name="adj2" fmla="val 0"/>
            </a:avLst>
          </a:prstGeom>
        </p:spPr>
        <p:txBody>
          <a:bodyPr rtlCol="0">
            <a:noAutofit/>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p>
            <a:r>
              <a:rPr lang="en-GB" dirty="0" smtClean="0"/>
              <a:t>Click to edit Master title style</a:t>
            </a:r>
            <a:endParaRPr lang="en-US" dirty="0"/>
          </a:p>
        </p:txBody>
      </p:sp>
      <p:sp>
        <p:nvSpPr>
          <p:cNvPr id="61" name="Text Placeholder 60"/>
          <p:cNvSpPr>
            <a:spLocks noGrp="1"/>
          </p:cNvSpPr>
          <p:nvPr>
            <p:ph type="body" sz="quarter" idx="18"/>
          </p:nvPr>
        </p:nvSpPr>
        <p:spPr>
          <a:xfrm>
            <a:off x="4678363" y="1800225"/>
            <a:ext cx="3600450" cy="4319588"/>
          </a:xfrm>
        </p:spPr>
        <p:txBody>
          <a:bodyPr/>
          <a:lstStyle>
            <a:lvl1pPr>
              <a:spcAft>
                <a:spcPts val="600"/>
              </a:spcAft>
              <a:defRPr sz="1100"/>
            </a:lvl1pPr>
          </a:lstStyle>
          <a:p>
            <a:pPr lvl="0"/>
            <a:endParaRPr lang="en-GB" dirty="0"/>
          </a:p>
        </p:txBody>
      </p:sp>
      <p:sp>
        <p:nvSpPr>
          <p:cNvPr id="59" name="Date Placeholder 2"/>
          <p:cNvSpPr>
            <a:spLocks noGrp="1"/>
          </p:cNvSpPr>
          <p:nvPr>
            <p:ph type="dt" sz="half" idx="19"/>
          </p:nvPr>
        </p:nvSpPr>
        <p:spPr/>
        <p:txBody>
          <a:bodyPr/>
          <a:lstStyle>
            <a:lvl1pPr fontAlgn="auto">
              <a:spcBef>
                <a:spcPts val="0"/>
              </a:spcBef>
              <a:spcAft>
                <a:spcPts val="0"/>
              </a:spcAft>
              <a:defRPr>
                <a:ea typeface="+mn-ea"/>
              </a:defRPr>
            </a:lvl1pPr>
          </a:lstStyle>
          <a:p>
            <a:pPr>
              <a:defRPr/>
            </a:pPr>
            <a:fld id="{638BCB07-90AC-4BD8-8C39-8F9786D14FE0}" type="datetime3">
              <a:rPr lang="en-GB"/>
              <a:pPr>
                <a:defRPr/>
              </a:pPr>
              <a:t>2 October, 2020</a:t>
            </a:fld>
            <a:endParaRPr lang="en-GB"/>
          </a:p>
        </p:txBody>
      </p:sp>
      <p:sp>
        <p:nvSpPr>
          <p:cNvPr id="60" name="Footer Placeholder 3"/>
          <p:cNvSpPr>
            <a:spLocks noGrp="1"/>
          </p:cNvSpPr>
          <p:nvPr>
            <p:ph type="ftr" sz="quarter" idx="20"/>
          </p:nvPr>
        </p:nvSpPr>
        <p:spPr/>
        <p:txBody>
          <a:bodyPr/>
          <a:lstStyle>
            <a:lvl1pPr fontAlgn="auto">
              <a:spcBef>
                <a:spcPts val="0"/>
              </a:spcBef>
              <a:spcAft>
                <a:spcPts val="0"/>
              </a:spcAft>
              <a:defRPr b="0">
                <a:solidFill>
                  <a:srgbClr val="00539B"/>
                </a:solidFill>
                <a:ea typeface="+mn-ea"/>
                <a:cs typeface="+mn-cs"/>
              </a:defRPr>
            </a:lvl1pPr>
          </a:lstStyle>
          <a:p>
            <a:pPr>
              <a:defRPr/>
            </a:pPr>
            <a:endParaRPr/>
          </a:p>
        </p:txBody>
      </p:sp>
      <p:sp>
        <p:nvSpPr>
          <p:cNvPr id="62" name="Slide Number Placeholder 4"/>
          <p:cNvSpPr>
            <a:spLocks noGrp="1"/>
          </p:cNvSpPr>
          <p:nvPr>
            <p:ph type="sldNum" sz="quarter" idx="21"/>
          </p:nvPr>
        </p:nvSpPr>
        <p:spPr/>
        <p:txBody>
          <a:bodyPr/>
          <a:lstStyle>
            <a:lvl1pPr fontAlgn="auto">
              <a:spcBef>
                <a:spcPts val="0"/>
              </a:spcBef>
              <a:spcAft>
                <a:spcPts val="0"/>
              </a:spcAft>
              <a:defRPr>
                <a:ea typeface="+mn-ea"/>
              </a:defRPr>
            </a:lvl1pPr>
          </a:lstStyle>
          <a:p>
            <a:pPr>
              <a:defRPr/>
            </a:pPr>
            <a:fld id="{26F3E035-1F31-4938-8BE6-2B4C4307016F}" type="slidenum">
              <a:rPr lang="en-GB"/>
              <a:pPr>
                <a:defRPr/>
              </a:pPr>
              <a:t>‹#›</a:t>
            </a:fld>
            <a:endParaRPr lang="en-GB"/>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Simple layouts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779FFB9A-B251-4252-9CD4-F9C4B33F68AE}"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AE7ACB52-CF31-4B1D-9364-258DA974942E}" type="slidenum">
              <a:rPr lang="en-GB"/>
              <a:pPr>
                <a:defRPr/>
              </a:pPr>
              <a:t>‹#›</a:t>
            </a:fld>
            <a:endParaRPr lang="en-GB"/>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dirty="0" smtClean="0"/>
              <a:t>Click to edit Master title style</a:t>
            </a:r>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432D94AF-C3FD-4470-AAA8-E3899E5BE29F}"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BD252802-8DF8-4146-AA82-845A3EB5CF19}" type="slidenum">
              <a:rPr lang="en-GB"/>
              <a:pPr>
                <a:defRPr/>
              </a:pPr>
              <a:t>‹#›</a:t>
            </a:fld>
            <a:endParaRPr lang="en-GB"/>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4DDA58E4-7C0B-465D-93A2-FA74FE26BA06}" type="datetime3">
              <a:rPr lang="en-GB"/>
              <a:pPr>
                <a:defRPr/>
              </a:pPr>
              <a:t>2 October, 2020</a:t>
            </a:fld>
            <a:endParaRPr lang="en-GB"/>
          </a:p>
        </p:txBody>
      </p:sp>
      <p:sp>
        <p:nvSpPr>
          <p:cNvPr id="7"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9C8C2ACE-131B-4004-96EB-A2F2F76B7E9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13"/>
          </p:nvPr>
        </p:nvSpPr>
        <p:spPr/>
        <p:txBody>
          <a:bodyPr/>
          <a:lstStyle>
            <a:lvl1pPr fontAlgn="auto">
              <a:spcBef>
                <a:spcPts val="0"/>
              </a:spcBef>
              <a:spcAft>
                <a:spcPts val="0"/>
              </a:spcAft>
              <a:defRPr sz="800" smtClean="0">
                <a:solidFill>
                  <a:srgbClr val="00539B"/>
                </a:solidFill>
                <a:ea typeface="+mn-ea"/>
              </a:defRPr>
            </a:lvl1pPr>
          </a:lstStyle>
          <a:p>
            <a:pPr>
              <a:defRPr/>
            </a:pPr>
            <a:fld id="{A7EB672D-004A-4F1F-800D-11F9D933484B}" type="datetime3">
              <a:rPr lang="en-GB"/>
              <a:pPr>
                <a:defRPr/>
              </a:pPr>
              <a:t>2 October, 2020</a:t>
            </a:fld>
            <a:endParaRPr lang="en-GB"/>
          </a:p>
        </p:txBody>
      </p:sp>
      <p:sp>
        <p:nvSpPr>
          <p:cNvPr id="8" name="Footer Placeholder 4"/>
          <p:cNvSpPr>
            <a:spLocks noGrp="1"/>
          </p:cNvSpPr>
          <p:nvPr>
            <p:ph type="ftr" sz="quarter" idx="14"/>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5"/>
          </p:nvPr>
        </p:nvSpPr>
        <p:spPr/>
        <p:txBody>
          <a:bodyPr/>
          <a:lstStyle>
            <a:lvl1pPr algn="r" fontAlgn="auto">
              <a:spcBef>
                <a:spcPts val="0"/>
              </a:spcBef>
              <a:spcAft>
                <a:spcPts val="0"/>
              </a:spcAft>
              <a:defRPr sz="800" smtClean="0">
                <a:solidFill>
                  <a:srgbClr val="00539B"/>
                </a:solidFill>
                <a:ea typeface="+mn-ea"/>
              </a:defRPr>
            </a:lvl1pPr>
          </a:lstStyle>
          <a:p>
            <a:pPr>
              <a:defRPr/>
            </a:pPr>
            <a:fld id="{C58A247A-9382-4A56-99FA-B7A8AFE0BCB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dirty="0">
                <a:solidFill>
                  <a:srgbClr val="FFFFFF"/>
                </a:solidFill>
                <a:latin typeface="Franklin Gothic Book"/>
              </a:rPr>
              <a:t>Layouts for charts, images, tables, smart art or video</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DC2C9382-332E-4D92-A99F-7EAED9BFA3E9}"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0FF8D91A-B32B-454E-86BB-85CB0F7DA11A}" type="slidenum">
              <a:rPr lang="en-GB"/>
              <a:pPr>
                <a:defRPr/>
              </a:pPr>
              <a:t>‹#›</a:t>
            </a:fld>
            <a:endParaRPr lang="en-GB"/>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dirty="0" smtClean="0"/>
              <a:t>Click to edit Master title style</a:t>
            </a:r>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E9064B09-DB33-4B9E-91DB-C08227BE21A6}"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2463F42D-B7FF-4EC4-A55D-011B97A39173}" type="slidenum">
              <a:rPr lang="en-GB"/>
              <a:pPr>
                <a:defRPr/>
              </a:pPr>
              <a:t>‹#›</a:t>
            </a:fld>
            <a:endParaRPr lang="en-GB"/>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7" name="Round Same Side Corner Rectangle 9"/>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4" name="Content Placeholder 8"/>
          <p:cNvSpPr>
            <a:spLocks noGrp="1"/>
          </p:cNvSpPr>
          <p:nvPr>
            <p:ph sz="quarter" idx="18"/>
          </p:nvPr>
        </p:nvSpPr>
        <p:spPr>
          <a:xfrm>
            <a:off x="4819650" y="1803400"/>
            <a:ext cx="3579813"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CA27075E-F009-420E-BDB2-34490B8259F3}"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D5E3893B-9F02-424F-87A3-7778174153DD}" type="slidenum">
              <a:rPr lang="en-GB"/>
              <a:pPr>
                <a:defRPr/>
              </a:pPr>
              <a:t>‹#›</a:t>
            </a:fld>
            <a:endParaRPr lang="en-GB"/>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7" name="Round Same Side Corner Rectangle 12"/>
          <p:cNvSpPr/>
          <p:nvPr userDrawn="1"/>
        </p:nvSpPr>
        <p:spPr>
          <a:xfrm>
            <a:off x="4819650" y="1795463"/>
            <a:ext cx="3605213" cy="466566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p:nvPr>
        </p:nvSpPr>
        <p:spPr>
          <a:xfrm>
            <a:off x="4819650" y="2504845"/>
            <a:ext cx="3579813" cy="3956280"/>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DA5D30F5-B0B7-40A5-A5C2-FA04BAC717F1}"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8FC4D28C-15DA-489F-82CE-2A4C74C21640}" type="slidenum">
              <a:rPr lang="en-GB"/>
              <a:pPr>
                <a:defRPr/>
              </a:pPr>
              <a:t>‹#›</a:t>
            </a:fld>
            <a:endParaRPr lang="en-GB"/>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5"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5A353A61-159A-44FF-BC22-7FFE992A8E38}" type="datetime3">
              <a:rPr lang="en-GB"/>
              <a:pPr>
                <a:defRPr/>
              </a:pPr>
              <a:t>2 October, 2020</a:t>
            </a:fld>
            <a:endParaRPr lang="en-GB"/>
          </a:p>
        </p:txBody>
      </p:sp>
      <p:sp>
        <p:nvSpPr>
          <p:cNvPr id="7"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9CC417A1-EFF5-4C6F-A722-DC9CE10F77AD}" type="slidenum">
              <a:rPr lang="en-GB"/>
              <a:pPr>
                <a:defRPr/>
              </a:pPr>
              <a:t>‹#›</a:t>
            </a:fld>
            <a:endParaRPr lang="en-GB"/>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6"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9" name="Content Placeholder 8"/>
          <p:cNvSpPr>
            <a:spLocks noGrp="1"/>
          </p:cNvSpPr>
          <p:nvPr>
            <p:ph sz="quarter" idx="19"/>
          </p:nvPr>
        </p:nvSpPr>
        <p:spPr>
          <a:xfrm>
            <a:off x="719136" y="1803400"/>
            <a:ext cx="3579813" cy="46426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BDACAFDA-F341-409E-9046-C5918F85D767}" type="datetime3">
              <a:rPr lang="en-GB"/>
              <a:pPr>
                <a:defRPr/>
              </a:pPr>
              <a:t>2 October, 2020</a:t>
            </a:fld>
            <a:endParaRPr lang="en-GB"/>
          </a:p>
        </p:txBody>
      </p:sp>
      <p:sp>
        <p:nvSpPr>
          <p:cNvPr id="8"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7A0E6F1D-F82B-4DE2-86F3-B65ECE5FCD40}" type="slidenum">
              <a:rPr lang="en-GB"/>
              <a:pPr>
                <a:defRPr/>
              </a:pPr>
              <a:t>‹#›</a:t>
            </a:fld>
            <a:endParaRPr lang="en-GB"/>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7" name="Round Same Side Corner Rectangle 14"/>
          <p:cNvSpPr/>
          <p:nvPr userDrawn="1"/>
        </p:nvSpPr>
        <p:spPr>
          <a:xfrm>
            <a:off x="719138" y="1803400"/>
            <a:ext cx="3605212" cy="464185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p:nvPr>
        </p:nvSpPr>
        <p:spPr>
          <a:xfrm>
            <a:off x="719136" y="2527300"/>
            <a:ext cx="3579813" cy="3918743"/>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6711F98F-E7DF-46FC-A8D4-A1EA811CADC5}"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A1B73CB7-16D4-4E36-BCFD-F705D1E98F58}" type="slidenum">
              <a:rPr lang="en-GB"/>
              <a:pPr>
                <a:defRPr/>
              </a:pPr>
              <a:t>‹#›</a:t>
            </a:fld>
            <a:endParaRPr lang="en-GB"/>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5"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609976" y="1803400"/>
            <a:ext cx="4789488" cy="4657725"/>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989DF0CC-B194-4FF3-906B-702322841269}"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49FB11DD-CA2A-4109-99DC-4E722869D0BA}" type="slidenum">
              <a:rPr lang="en-GB"/>
              <a:pPr>
                <a:defRPr/>
              </a:pPr>
              <a:t>‹#›</a:t>
            </a:fld>
            <a:endParaRPr lang="en-GB"/>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83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9" name="Content Placeholder 8"/>
          <p:cNvSpPr>
            <a:spLocks noGrp="1"/>
          </p:cNvSpPr>
          <p:nvPr>
            <p:ph sz="quarter" idx="17"/>
          </p:nvPr>
        </p:nvSpPr>
        <p:spPr>
          <a:xfrm>
            <a:off x="376238" y="1803400"/>
            <a:ext cx="4789488" cy="4654549"/>
          </a:xfrm>
        </p:spPr>
        <p:txBody>
          <a:bodyPr/>
          <a:lstStyle>
            <a:lvl5pPr marL="0" indent="0">
              <a:defRPr baseline="0">
                <a:latin typeface="Franklin Gothic Book" panose="020B0503020102020204" pitchFamily="34" charset="0"/>
              </a:defRPr>
            </a:lvl5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2B768375-F9D1-446C-A6FA-BF558ECFC212}"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9477626E-3856-4FC1-97BD-D2C26E8A5E3B}" type="slidenum">
              <a:rPr lang="en-GB"/>
              <a:pPr>
                <a:defRPr/>
              </a:pPr>
              <a:t>‹#›</a:t>
            </a:fld>
            <a:endParaRPr lang="en-GB"/>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5" y="1803400"/>
            <a:ext cx="3598863" cy="46577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6" name="Round Same Side Corner Rectangle 103"/>
          <p:cNvSpPr/>
          <p:nvPr userDrawn="1"/>
        </p:nvSpPr>
        <p:spPr>
          <a:xfrm>
            <a:off x="4819650" y="1793875"/>
            <a:ext cx="3605213" cy="466566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4" name="Content Placeholder 3"/>
          <p:cNvSpPr>
            <a:spLocks noGrp="1"/>
          </p:cNvSpPr>
          <p:nvPr>
            <p:ph sz="quarter" idx="10"/>
          </p:nvPr>
        </p:nvSpPr>
        <p:spPr>
          <a:xfrm>
            <a:off x="719138" y="1803401"/>
            <a:ext cx="3600450" cy="4683125"/>
          </a:xfrm>
        </p:spPr>
        <p:txBody>
          <a:bodyPr/>
          <a:lstStyle>
            <a:lvl1pPr>
              <a:defRPr baseline="0"/>
            </a:lvl1pPr>
          </a:lstStyle>
          <a:p>
            <a:pPr lvl="0"/>
            <a:r>
              <a:rPr lang="en-US" dirty="0" smtClean="0"/>
              <a:t>Click to edit Master text styles</a:t>
            </a:r>
          </a:p>
        </p:txBody>
      </p:sp>
      <p:sp>
        <p:nvSpPr>
          <p:cNvPr id="13" name="Content Placeholder 3"/>
          <p:cNvSpPr>
            <a:spLocks noGrp="1"/>
          </p:cNvSpPr>
          <p:nvPr>
            <p:ph sz="quarter" idx="11"/>
          </p:nvPr>
        </p:nvSpPr>
        <p:spPr>
          <a:xfrm>
            <a:off x="4819650" y="1803401"/>
            <a:ext cx="3600450" cy="4683125"/>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Date Placeholder 3"/>
          <p:cNvSpPr>
            <a:spLocks noGrp="1"/>
          </p:cNvSpPr>
          <p:nvPr>
            <p:ph type="dt" sz="half" idx="12"/>
          </p:nvPr>
        </p:nvSpPr>
        <p:spPr/>
        <p:txBody>
          <a:bodyPr/>
          <a:lstStyle>
            <a:lvl1pPr fontAlgn="auto">
              <a:spcBef>
                <a:spcPts val="0"/>
              </a:spcBef>
              <a:spcAft>
                <a:spcPts val="0"/>
              </a:spcAft>
              <a:defRPr sz="800" smtClean="0">
                <a:solidFill>
                  <a:srgbClr val="00539B"/>
                </a:solidFill>
                <a:ea typeface="+mn-ea"/>
              </a:defRPr>
            </a:lvl1pPr>
          </a:lstStyle>
          <a:p>
            <a:pPr>
              <a:defRPr/>
            </a:pPr>
            <a:fld id="{1B7D8DE5-F365-45A0-991C-573F08AC7060}" type="datetime3">
              <a:rPr lang="en-GB"/>
              <a:pPr>
                <a:defRPr/>
              </a:pPr>
              <a:t>2 October, 2020</a:t>
            </a:fld>
            <a:endParaRPr lang="en-GB"/>
          </a:p>
        </p:txBody>
      </p:sp>
      <p:sp>
        <p:nvSpPr>
          <p:cNvPr id="8" name="Footer Placeholder 4"/>
          <p:cNvSpPr>
            <a:spLocks noGrp="1"/>
          </p:cNvSpPr>
          <p:nvPr>
            <p:ph type="ftr" sz="quarter" idx="1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14"/>
          </p:nvPr>
        </p:nvSpPr>
        <p:spPr/>
        <p:txBody>
          <a:bodyPr/>
          <a:lstStyle>
            <a:lvl1pPr algn="r" fontAlgn="auto">
              <a:spcBef>
                <a:spcPts val="0"/>
              </a:spcBef>
              <a:spcAft>
                <a:spcPts val="0"/>
              </a:spcAft>
              <a:defRPr sz="800" smtClean="0">
                <a:solidFill>
                  <a:srgbClr val="00539B"/>
                </a:solidFill>
                <a:ea typeface="+mn-ea"/>
              </a:defRPr>
            </a:lvl1pPr>
          </a:lstStyle>
          <a:p>
            <a:pPr>
              <a:defRPr/>
            </a:pPr>
            <a:fld id="{9D72411B-7D7D-455D-A320-265B26DB3D30}" type="slidenum">
              <a:rPr lang="en-GB"/>
              <a:pPr>
                <a:defRPr/>
              </a:pPr>
              <a:t>‹#›</a:t>
            </a:fld>
            <a:endParaRPr lang="en-GB"/>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8" name="Round Same Side Corner Rectangle 4"/>
          <p:cNvSpPr/>
          <p:nvPr userDrawn="1"/>
        </p:nvSpPr>
        <p:spPr>
          <a:xfrm>
            <a:off x="720725" y="2168525"/>
            <a:ext cx="3598863" cy="429260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10" name="Round Same Side Corner Rectangle 103"/>
          <p:cNvSpPr/>
          <p:nvPr userDrawn="1"/>
        </p:nvSpPr>
        <p:spPr>
          <a:xfrm>
            <a:off x="4819650" y="2168525"/>
            <a:ext cx="3605213" cy="4291013"/>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20"/>
          </p:nvPr>
        </p:nvSpPr>
        <p:spPr>
          <a:xfrm>
            <a:off x="708025" y="1446213"/>
            <a:ext cx="7716838" cy="723900"/>
          </a:xfrm>
        </p:spPr>
        <p:txBody>
          <a:bodyPr/>
          <a:lstStyle>
            <a:lvl1pPr>
              <a:defRPr/>
            </a:lvl1pPr>
          </a:lstStyle>
          <a:p>
            <a:pPr lvl="0"/>
            <a:r>
              <a:rPr lang="en-US" dirty="0" smtClean="0"/>
              <a:t>Click to edit Master text styles</a:t>
            </a:r>
          </a:p>
        </p:txBody>
      </p:sp>
      <p:sp>
        <p:nvSpPr>
          <p:cNvPr id="7" name="Text Placeholder 6"/>
          <p:cNvSpPr>
            <a:spLocks noGrp="1"/>
          </p:cNvSpPr>
          <p:nvPr>
            <p:ph type="body" sz="quarter" idx="2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18" name="Text Placeholder 6"/>
          <p:cNvSpPr>
            <a:spLocks noGrp="1"/>
          </p:cNvSpPr>
          <p:nvPr>
            <p:ph type="body" sz="quarter" idx="22"/>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Click to edit Master text styles</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
        <p:nvSpPr>
          <p:cNvPr id="11" name="Date Placeholder 3"/>
          <p:cNvSpPr>
            <a:spLocks noGrp="1"/>
          </p:cNvSpPr>
          <p:nvPr>
            <p:ph type="dt" sz="half" idx="25"/>
          </p:nvPr>
        </p:nvSpPr>
        <p:spPr/>
        <p:txBody>
          <a:bodyPr/>
          <a:lstStyle>
            <a:lvl1pPr fontAlgn="auto">
              <a:spcBef>
                <a:spcPts val="0"/>
              </a:spcBef>
              <a:spcAft>
                <a:spcPts val="0"/>
              </a:spcAft>
              <a:defRPr sz="800" smtClean="0">
                <a:solidFill>
                  <a:srgbClr val="00539B"/>
                </a:solidFill>
                <a:ea typeface="+mn-ea"/>
              </a:defRPr>
            </a:lvl1pPr>
          </a:lstStyle>
          <a:p>
            <a:pPr>
              <a:defRPr/>
            </a:pPr>
            <a:fld id="{0DE94EC5-D4AD-4E7D-86B9-49D87D7B50D2}" type="datetime3">
              <a:rPr lang="en-GB"/>
              <a:pPr>
                <a:defRPr/>
              </a:pPr>
              <a:t>2 October, 2020</a:t>
            </a:fld>
            <a:endParaRPr lang="en-GB"/>
          </a:p>
        </p:txBody>
      </p:sp>
      <p:sp>
        <p:nvSpPr>
          <p:cNvPr id="12" name="Footer Placeholder 4"/>
          <p:cNvSpPr>
            <a:spLocks noGrp="1"/>
          </p:cNvSpPr>
          <p:nvPr>
            <p:ph type="ftr" sz="quarter" idx="2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3" name="Slide Number Placeholder 5"/>
          <p:cNvSpPr>
            <a:spLocks noGrp="1"/>
          </p:cNvSpPr>
          <p:nvPr>
            <p:ph type="sldNum" sz="quarter" idx="27"/>
          </p:nvPr>
        </p:nvSpPr>
        <p:spPr/>
        <p:txBody>
          <a:bodyPr/>
          <a:lstStyle>
            <a:lvl1pPr algn="r" fontAlgn="auto">
              <a:spcBef>
                <a:spcPts val="0"/>
              </a:spcBef>
              <a:spcAft>
                <a:spcPts val="0"/>
              </a:spcAft>
              <a:defRPr sz="800" smtClean="0">
                <a:solidFill>
                  <a:srgbClr val="00539B"/>
                </a:solidFill>
                <a:ea typeface="+mn-ea"/>
              </a:defRPr>
            </a:lvl1pPr>
          </a:lstStyle>
          <a:p>
            <a:pPr>
              <a:defRPr/>
            </a:pPr>
            <a:fld id="{10B470F8-1155-45BC-BAE7-1E9FA6207916}" type="slidenum">
              <a:rPr lang="en-GB"/>
              <a:pPr>
                <a:defRPr/>
              </a:pPr>
              <a:t>‹#›</a:t>
            </a:fld>
            <a:endParaRPr lang="en-GB"/>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80CF8EE7-2AEB-4882-B0C3-44D73884BE31}"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B48CFB84-60CC-4740-A23C-2AFF2EA093F2}" type="slidenum">
              <a:rPr lang="en-GB"/>
              <a:pPr>
                <a:defRPr/>
              </a:pPr>
              <a:t>‹#›</a:t>
            </a:fld>
            <a:endParaRPr lang="en-GB"/>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5" name="Content Placeholder 4"/>
          <p:cNvSpPr>
            <a:spLocks noGrp="1"/>
          </p:cNvSpPr>
          <p:nvPr>
            <p:ph sz="quarter" idx="10"/>
          </p:nvPr>
        </p:nvSpPr>
        <p:spPr>
          <a:xfrm>
            <a:off x="376238" y="1803401"/>
            <a:ext cx="8407400" cy="4657723"/>
          </a:xfrm>
        </p:spPr>
        <p:txBody>
          <a:bodyPr/>
          <a:lstStyle>
            <a:lvl1pPr>
              <a:defRPr baseline="0"/>
            </a:lvl1pPr>
          </a:lstStyle>
          <a:p>
            <a:pPr lvl="0"/>
            <a:r>
              <a:rPr lang="en-US" dirty="0" smtClean="0"/>
              <a:t>Click to edit Master text styles</a:t>
            </a: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6" name="Date Placeholder 3"/>
          <p:cNvSpPr>
            <a:spLocks noGrp="1"/>
          </p:cNvSpPr>
          <p:nvPr>
            <p:ph type="dt" sz="half" idx="11"/>
          </p:nvPr>
        </p:nvSpPr>
        <p:spPr/>
        <p:txBody>
          <a:bodyPr/>
          <a:lstStyle>
            <a:lvl1pPr fontAlgn="auto">
              <a:spcBef>
                <a:spcPts val="0"/>
              </a:spcBef>
              <a:spcAft>
                <a:spcPts val="0"/>
              </a:spcAft>
              <a:defRPr sz="800" smtClean="0">
                <a:solidFill>
                  <a:srgbClr val="00539B"/>
                </a:solidFill>
                <a:ea typeface="+mn-ea"/>
              </a:defRPr>
            </a:lvl1pPr>
          </a:lstStyle>
          <a:p>
            <a:pPr>
              <a:defRPr/>
            </a:pPr>
            <a:fld id="{FE9BD4D5-54CB-43EB-A557-702DDE997C68}" type="datetime3">
              <a:rPr lang="en-GB"/>
              <a:pPr>
                <a:defRPr/>
              </a:pPr>
              <a:t>2 October, 2020</a:t>
            </a:fld>
            <a:endParaRPr lang="en-GB"/>
          </a:p>
        </p:txBody>
      </p:sp>
      <p:sp>
        <p:nvSpPr>
          <p:cNvPr id="7" name="Footer Placeholder 4"/>
          <p:cNvSpPr>
            <a:spLocks noGrp="1"/>
          </p:cNvSpPr>
          <p:nvPr>
            <p:ph type="ftr" sz="quarter" idx="1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3"/>
          </p:nvPr>
        </p:nvSpPr>
        <p:spPr/>
        <p:txBody>
          <a:bodyPr/>
          <a:lstStyle>
            <a:lvl1pPr algn="r" fontAlgn="auto">
              <a:spcBef>
                <a:spcPts val="0"/>
              </a:spcBef>
              <a:spcAft>
                <a:spcPts val="0"/>
              </a:spcAft>
              <a:defRPr sz="800" smtClean="0">
                <a:solidFill>
                  <a:srgbClr val="00539B"/>
                </a:solidFill>
                <a:ea typeface="+mn-ea"/>
              </a:defRPr>
            </a:lvl1pPr>
          </a:lstStyle>
          <a:p>
            <a:pPr>
              <a:defRPr/>
            </a:pPr>
            <a:fld id="{7CF11333-126F-4A82-B7DC-002FCFE78192}" type="slidenum">
              <a:rPr lang="en-GB"/>
              <a:pPr>
                <a:defRPr/>
              </a:pPr>
              <a:t>‹#›</a:t>
            </a:fld>
            <a:endParaRPr lang="en-GB"/>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6" name="Round Same Side Corner Rectangle 3"/>
          <p:cNvSpPr/>
          <p:nvPr userDrawn="1"/>
        </p:nvSpPr>
        <p:spPr>
          <a:xfrm>
            <a:off x="376238" y="1803400"/>
            <a:ext cx="8407400" cy="4657725"/>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 name="Content Placeholder 4"/>
          <p:cNvSpPr>
            <a:spLocks noGrp="1"/>
          </p:cNvSpPr>
          <p:nvPr>
            <p:ph sz="quarter" idx="17"/>
          </p:nvPr>
        </p:nvSpPr>
        <p:spPr>
          <a:xfrm>
            <a:off x="376238" y="2472531"/>
            <a:ext cx="8407400" cy="4013994"/>
          </a:xfrm>
        </p:spPr>
        <p:txBody>
          <a:bodyPr/>
          <a:lstStyle>
            <a:lvl1pPr>
              <a:defRPr baseline="0"/>
            </a:lvl1pPr>
          </a:lstStyle>
          <a:p>
            <a:pPr lvl="0"/>
            <a:r>
              <a:rPr lang="en-US" dirty="0" smtClean="0"/>
              <a:t>Click to edit Master text styles</a:t>
            </a:r>
          </a:p>
        </p:txBody>
      </p:sp>
      <p:sp>
        <p:nvSpPr>
          <p:cNvPr id="7" name="Text Placeholder 6"/>
          <p:cNvSpPr>
            <a:spLocks noGrp="1"/>
          </p:cNvSpPr>
          <p:nvPr>
            <p:ph type="body" sz="quarter" idx="18"/>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9B428789-1F43-4370-8475-F0E290EED57D}" type="datetime3">
              <a:rPr lang="en-GB"/>
              <a:pPr>
                <a:defRPr/>
              </a:pPr>
              <a:t>2 October, 2020</a:t>
            </a:fld>
            <a:endParaRPr lang="en-GB"/>
          </a:p>
        </p:txBody>
      </p:sp>
      <p:sp>
        <p:nvSpPr>
          <p:cNvPr id="9"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464EE31D-09EA-4145-8078-460BB517D9D8}" type="slidenum">
              <a:rPr lang="en-GB"/>
              <a:pPr>
                <a:defRPr/>
              </a:pPr>
              <a:t>‹#›</a:t>
            </a:fld>
            <a:endParaRPr lang="en-GB"/>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complex text</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A234219B-0812-443C-9BEC-A9C03D635C4C}"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FB91E344-1FBD-4817-B232-B2064E0FD90B}" type="slidenum">
              <a:rPr lang="en-GB"/>
              <a:pPr>
                <a:defRPr/>
              </a:pPr>
              <a:t>‹#›</a:t>
            </a:fld>
            <a:endParaRPr lang="en-GB"/>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8" y="1803400"/>
            <a:ext cx="4319587" cy="467677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solidFill>
                <a:srgbClr val="FFFFFF"/>
              </a:solidFill>
              <a:latin typeface="Franklin Gothic Book"/>
            </a:endParaRPr>
          </a:p>
        </p:txBody>
      </p:sp>
      <p:pic>
        <p:nvPicPr>
          <p:cNvPr id="7" name="Picture 6" descr="inverted commas closed.png"/>
          <p:cNvPicPr>
            <a:picLocks noChangeAspect="1"/>
          </p:cNvPicPr>
          <p:nvPr userDrawn="1"/>
        </p:nvPicPr>
        <p:blipFill>
          <a:blip r:embed="rId3" cstate="print">
            <a:lum bright="70000" contrast="-70000"/>
          </a:blip>
          <a:srcRect l="26489" t="54153" r="29555" b="26823"/>
          <a:stretch>
            <a:fillRect/>
          </a:stretch>
        </p:blipFill>
        <p:spPr bwMode="auto">
          <a:xfrm>
            <a:off x="7518400" y="3313113"/>
            <a:ext cx="762000" cy="541337"/>
          </a:xfrm>
          <a:prstGeom prst="rect">
            <a:avLst/>
          </a:prstGeom>
          <a:noFill/>
          <a:ln w="9525">
            <a:noFill/>
            <a:miter lim="800000"/>
            <a:headEnd/>
            <a:tailEnd/>
          </a:ln>
        </p:spPr>
      </p:pic>
      <p:pic>
        <p:nvPicPr>
          <p:cNvPr id="8" name="Picture 7" descr="inverted commas open.png"/>
          <p:cNvPicPr>
            <a:picLocks noChangeAspect="1"/>
          </p:cNvPicPr>
          <p:nvPr userDrawn="1"/>
        </p:nvPicPr>
        <p:blipFill>
          <a:blip r:embed="rId4" cstate="print">
            <a:lum bright="70000" contrast="-70000"/>
          </a:blip>
          <a:srcRect l="29337" t="27277" r="30702" b="54153"/>
          <a:stretch>
            <a:fillRect/>
          </a:stretch>
        </p:blipFill>
        <p:spPr bwMode="auto">
          <a:xfrm>
            <a:off x="4678363" y="2141538"/>
            <a:ext cx="692150" cy="530225"/>
          </a:xfrm>
          <a:prstGeom prst="rect">
            <a:avLst/>
          </a:prstGeom>
          <a:noFill/>
          <a:ln w="9525">
            <a:noFill/>
            <a:miter lim="800000"/>
            <a:headEnd/>
            <a:tailEnd/>
          </a:ln>
        </p:spPr>
      </p:pic>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6478586" y="4833942"/>
            <a:ext cx="1800982" cy="128605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9"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3DA64CD9-C28D-4D6B-BE18-1CFA9CF1226C}" type="datetime3">
              <a:rPr lang="en-GB"/>
              <a:pPr>
                <a:defRPr/>
              </a:pPr>
              <a:t>2 October, 2020</a:t>
            </a:fld>
            <a:endParaRPr lang="en-GB"/>
          </a:p>
        </p:txBody>
      </p:sp>
      <p:sp>
        <p:nvSpPr>
          <p:cNvPr id="10"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6EEF4E5D-11EE-49AF-BB48-1DDE10CF11D7}" type="slidenum">
              <a:rPr lang="en-GB"/>
              <a:pPr>
                <a:defRPr/>
              </a:pPr>
              <a:t>‹#›</a:t>
            </a:fld>
            <a:endParaRPr lang="en-GB"/>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cxnSp>
        <p:nvCxnSpPr>
          <p:cNvPr id="5" name="Straight Connector 103"/>
          <p:cNvCxnSpPr/>
          <p:nvPr userDrawn="1"/>
        </p:nvCxnSpPr>
        <p:spPr>
          <a:xfrm>
            <a:off x="4551363" y="1647825"/>
            <a:ext cx="0" cy="4316413"/>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42C7A114-B2A6-4EFF-8BBC-8E16E77AF0EB}" type="datetime3">
              <a:rPr lang="en-GB"/>
              <a:pPr>
                <a:defRPr/>
              </a:pPr>
              <a:t>2 October, 2020</a:t>
            </a:fld>
            <a:endParaRPr lang="en-GB"/>
          </a:p>
        </p:txBody>
      </p:sp>
      <p:sp>
        <p:nvSpPr>
          <p:cNvPr id="8"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2323C7D9-1200-4162-9D43-DC0B9F295EDA}" type="slidenum">
              <a:rPr lang="en-GB"/>
              <a:pPr>
                <a:defRPr/>
              </a:pPr>
              <a:t>‹#›</a:t>
            </a:fld>
            <a:endParaRPr lang="en-GB"/>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cxnSp>
        <p:nvCxnSpPr>
          <p:cNvPr id="8" name="Straight Connector 103"/>
          <p:cNvCxnSpPr/>
          <p:nvPr userDrawn="1"/>
        </p:nvCxnSpPr>
        <p:spPr>
          <a:xfrm>
            <a:off x="4319588" y="2160588"/>
            <a:ext cx="0" cy="3959225"/>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9"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6E747C09-9551-4438-923F-9766C4C4EEE4}"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9D5FF3A1-3F9C-465A-BBB1-162884929832}" type="slidenum">
              <a:rPr lang="en-GB"/>
              <a:pPr>
                <a:defRPr/>
              </a:pPr>
              <a:t>‹#›</a:t>
            </a:fld>
            <a:endParaRPr lang="en-GB"/>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a:t>
            </a:r>
            <a:br>
              <a:rPr lang="en-US" sz="7000">
                <a:solidFill>
                  <a:srgbClr val="FFFFFF"/>
                </a:solidFill>
                <a:latin typeface="Franklin Gothic Book"/>
              </a:rPr>
            </a:br>
            <a:r>
              <a:rPr lang="en-US" sz="7000">
                <a:solidFill>
                  <a:srgbClr val="FFFFFF"/>
                </a:solidFill>
                <a:latin typeface="Franklin Gothic Book"/>
              </a:rPr>
              <a:t>images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C31F2FA0-D8F2-4E72-B3A6-4E37C625ABDD}"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905E0F0F-E558-40F9-86BE-A697B1B1E0C2}" type="slidenum">
              <a:rPr lang="en-GB"/>
              <a:pPr>
                <a:defRPr/>
              </a:pPr>
              <a:t>‹#›</a:t>
            </a:fld>
            <a:endParaRPr lang="en-GB"/>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160587"/>
            <a:ext cx="7717349" cy="4310063"/>
          </a:xfrm>
          <a:prstGeom prst="round2SameRect">
            <a:avLst>
              <a:gd name="adj1" fmla="val 6208"/>
              <a:gd name="adj2" fmla="val 0"/>
            </a:avLst>
          </a:prstGeom>
        </p:spPr>
        <p:txBody>
          <a:bodyPr rtlCol="0">
            <a:noAutofit/>
          </a:bodyPr>
          <a:lstStyle/>
          <a:p>
            <a:pPr lvl="0"/>
            <a:r>
              <a:rPr lang="en-US" noProof="0" smtClean="0"/>
              <a:t>Click icon to add picture</a:t>
            </a:r>
            <a:endParaRPr lang="en-GB" noProof="0"/>
          </a:p>
        </p:txBody>
      </p:sp>
      <p:sp>
        <p:nvSpPr>
          <p:cNvPr id="4"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674B384D-4EA6-4675-968C-56B3A42F15E1}" type="datetime3">
              <a:rPr lang="en-GB"/>
              <a:pPr>
                <a:defRPr/>
              </a:pPr>
              <a:t>2 October, 2020</a:t>
            </a:fld>
            <a:endParaRPr lang="en-GB"/>
          </a:p>
        </p:txBody>
      </p:sp>
      <p:sp>
        <p:nvSpPr>
          <p:cNvPr id="5"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57F6433C-AB1D-48E7-BEA9-92F182A7A37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2879725"/>
            <a:ext cx="7717349" cy="3590925"/>
          </a:xfrm>
          <a:prstGeom prst="round2SameRect">
            <a:avLst>
              <a:gd name="adj1" fmla="val 673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Click to edit Master text styles</a:t>
            </a:r>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397681C7-F8CA-40E2-B9EF-A5C3F0FBC53B}"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E90EF11C-25AF-4263-A4D5-0F05283883F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
        <p:nvSpPr>
          <p:cNvPr id="5"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71454BDD-96B4-42E2-9DC7-A00AC6459CDF}" type="datetime3">
              <a:rPr lang="en-GB"/>
              <a:pPr>
                <a:defRPr/>
              </a:pPr>
              <a:t>2 October, 2020</a:t>
            </a:fld>
            <a:endParaRPr lang="en-GB"/>
          </a:p>
        </p:txBody>
      </p:sp>
      <p:sp>
        <p:nvSpPr>
          <p:cNvPr id="6"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3BC39943-832A-4DFF-86DB-60FBDCCD98FA}"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262688" y="2160587"/>
            <a:ext cx="2162175" cy="3963988"/>
          </a:xfrm>
          <a:prstGeom prst="roundRect">
            <a:avLst>
              <a:gd name="adj" fmla="val 10702"/>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5"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17D22B17-FB9D-4251-8E58-5B15605178A5}" type="datetime3">
              <a:rPr lang="en-GB"/>
              <a:pPr>
                <a:defRPr/>
              </a:pPr>
              <a:t>2 October, 2020</a:t>
            </a:fld>
            <a:endParaRPr lang="en-GB"/>
          </a:p>
        </p:txBody>
      </p:sp>
      <p:sp>
        <p:nvSpPr>
          <p:cNvPr id="6"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363FB82B-6C43-410A-95CA-760A5F4C8A4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4819651" y="2160587"/>
            <a:ext cx="3605212" cy="4310064"/>
          </a:xfrm>
          <a:prstGeom prst="round2SameRect">
            <a:avLst>
              <a:gd name="adj1" fmla="val 5389"/>
              <a:gd name="adj2" fmla="val 0"/>
            </a:avLst>
          </a:prstGeom>
        </p:spPr>
        <p:txBody>
          <a:bodyPr rtlCol="0">
            <a:noAutofit/>
          </a:bodyPr>
          <a:lstStyle/>
          <a:p>
            <a:pPr lvl="0"/>
            <a:r>
              <a:rPr lang="en-US" noProof="0" smtClean="0"/>
              <a:t>Click icon to add picture</a:t>
            </a:r>
            <a:endParaRPr lang="en-GB" noProof="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7"/>
          </p:nvPr>
        </p:nvSpPr>
        <p:spPr/>
        <p:txBody>
          <a:bodyPr/>
          <a:lstStyle>
            <a:lvl1pPr fontAlgn="auto">
              <a:spcBef>
                <a:spcPts val="0"/>
              </a:spcBef>
              <a:spcAft>
                <a:spcPts val="0"/>
              </a:spcAft>
              <a:defRPr sz="800" smtClean="0">
                <a:solidFill>
                  <a:srgbClr val="00539B"/>
                </a:solidFill>
                <a:ea typeface="+mn-ea"/>
              </a:defRPr>
            </a:lvl1pPr>
          </a:lstStyle>
          <a:p>
            <a:pPr>
              <a:defRPr/>
            </a:pPr>
            <a:fld id="{0D11D9E4-4CA7-4882-9135-5F9A18622129}" type="datetime3">
              <a:rPr lang="en-GB"/>
              <a:pPr>
                <a:defRPr/>
              </a:pPr>
              <a:t>2 October, 2020</a:t>
            </a:fld>
            <a:endParaRPr lang="en-GB"/>
          </a:p>
        </p:txBody>
      </p:sp>
      <p:sp>
        <p:nvSpPr>
          <p:cNvPr id="8" name="Footer Placeholder 4"/>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9"/>
          </p:nvPr>
        </p:nvSpPr>
        <p:spPr/>
        <p:txBody>
          <a:bodyPr/>
          <a:lstStyle>
            <a:lvl1pPr algn="r" fontAlgn="auto">
              <a:spcBef>
                <a:spcPts val="0"/>
              </a:spcBef>
              <a:spcAft>
                <a:spcPts val="0"/>
              </a:spcAft>
              <a:defRPr sz="800" smtClean="0">
                <a:solidFill>
                  <a:srgbClr val="00539B"/>
                </a:solidFill>
                <a:ea typeface="+mn-ea"/>
              </a:defRPr>
            </a:lvl1pPr>
          </a:lstStyle>
          <a:p>
            <a:pPr>
              <a:defRPr/>
            </a:pPr>
            <a:fld id="{CF67C080-7EDB-450A-9A78-6D54896F405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863975" cy="4310063"/>
          </a:xfrm>
          <a:prstGeom prst="round2SameRect">
            <a:avLst>
              <a:gd name="adj1" fmla="val 1674"/>
              <a:gd name="adj2" fmla="val 0"/>
            </a:avLst>
          </a:prstGeom>
        </p:spPr>
        <p:txBody>
          <a:bodyPr rtlCol="0">
            <a:noAutofit/>
          </a:bodyPr>
          <a:lstStyle/>
          <a:p>
            <a:pPr lvl="0"/>
            <a:r>
              <a:rPr lang="en-US" noProof="0" smtClean="0"/>
              <a:t>Click icon to add picture</a:t>
            </a:r>
            <a:endParaRPr lang="en-GB" noProof="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10DECCD7-DC91-4523-BAB6-BCDE162FCFE2}"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292E3E62-8157-4487-B293-2BCF03BE14C0}"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7549" y="2160587"/>
            <a:ext cx="3960812" cy="4310063"/>
          </a:xfrm>
          <a:prstGeom prst="round2SameRect">
            <a:avLst>
              <a:gd name="adj1" fmla="val 6315"/>
              <a:gd name="adj2" fmla="val 0"/>
            </a:avLst>
          </a:prstGeom>
        </p:spPr>
        <p:txBody>
          <a:bodyPr rtlCol="0">
            <a:noAutofit/>
          </a:bodyPr>
          <a:lstStyle/>
          <a:p>
            <a:pPr lvl="0"/>
            <a:r>
              <a:rPr lang="en-US" noProof="0" smtClean="0"/>
              <a:t>Click icon to add picture</a:t>
            </a:r>
            <a:endParaRPr lang="en-GB" noProof="0"/>
          </a:p>
        </p:txBody>
      </p:sp>
      <p:sp>
        <p:nvSpPr>
          <p:cNvPr id="102" name="Text Placeholder 6" descr="First level - paragraph text&#10;Second level - bullet 1&#10;Third level - bullet 2&#10;&#10;No more than 100 words per slide"/>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20B15096-355E-4870-B840-0B5054710018}" type="datetime3">
              <a:rPr lang="en-GB"/>
              <a:pPr>
                <a:defRPr/>
              </a:pPr>
              <a:t>2 October, 2020</a:t>
            </a:fld>
            <a:endParaRPr lang="en-GB"/>
          </a:p>
        </p:txBody>
      </p:sp>
      <p:sp>
        <p:nvSpPr>
          <p:cNvPr id="8"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CCDA7755-AF54-4936-96AF-0F92342CFDBA}"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4" y="3600451"/>
            <a:ext cx="7932054"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5"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FF651867-5BFD-44F1-B042-A90F4B6FE54A}" type="datetime3">
              <a:rPr lang="en-GB"/>
              <a:pPr>
                <a:defRPr/>
              </a:pPr>
              <a:t>2 October, 2020</a:t>
            </a:fld>
            <a:endParaRPr lang="en-GB"/>
          </a:p>
        </p:txBody>
      </p:sp>
      <p:sp>
        <p:nvSpPr>
          <p:cNvPr id="6" name="Footer Placeholder 4"/>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7"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E015B982-950B-4953-993C-9E7381A39A7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07515" y="3600451"/>
            <a:ext cx="3612072"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98" name="Text Placeholder 6" descr="First level - paragraph text&#10;Second level - bullet 1&#10;Third level - bullet 2&#10;&#10;No more than 100 words per slide"/>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endParaRPr lang="en-US" noProof="0" dirty="0" smtClean="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4678361" y="3600450"/>
            <a:ext cx="3601206" cy="2870200"/>
          </a:xfrm>
          <a:prstGeom prst="round2SameRect">
            <a:avLst>
              <a:gd name="adj1" fmla="val 1788"/>
              <a:gd name="adj2" fmla="val 0"/>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A2DC4383-EDC5-45B7-9683-BB574AF9B32F}"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EEE0F110-BE01-4096-A6C4-1EDDF406AD5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1" y="2160587"/>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118223" y="2180103"/>
            <a:ext cx="2159000" cy="3779411"/>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13F798A3-63EB-42A7-A024-3F0E8D1366B8}"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492ECF71-0BF0-4FBE-83F2-CC66A9E21F9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3598860" y="2160588"/>
            <a:ext cx="5043235" cy="18002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3598860" y="4319588"/>
            <a:ext cx="5040708" cy="1639926"/>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F70A7DC0-3A33-44D3-81C3-A7438160899C}"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A4BE0AF3-9839-4BAE-B8BA-DA54E837EF0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5038723" y="2160587"/>
            <a:ext cx="1800000" cy="1800226"/>
          </a:xfrm>
          <a:prstGeom prst="roundRect">
            <a:avLst>
              <a:gd name="adj" fmla="val 1665"/>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020035" y="2160588"/>
            <a:ext cx="1619275" cy="1089346"/>
          </a:xfrm>
          <a:prstGeom prst="roundRect">
            <a:avLst>
              <a:gd name="adj" fmla="val 5742"/>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5038724" y="4140313"/>
            <a:ext cx="1440000" cy="1800000"/>
          </a:xfrm>
          <a:prstGeom prst="roundRect">
            <a:avLst>
              <a:gd name="adj" fmla="val 446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310" y="3419950"/>
            <a:ext cx="1440000" cy="1260000"/>
          </a:xfrm>
          <a:prstGeom prst="roundRect">
            <a:avLst>
              <a:gd name="adj" fmla="val 5336"/>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663765" y="4863353"/>
            <a:ext cx="1975545" cy="1068054"/>
          </a:xfrm>
          <a:prstGeom prst="roundRect">
            <a:avLst>
              <a:gd name="adj" fmla="val 5591"/>
            </a:avLst>
          </a:prstGeom>
        </p:spPr>
        <p:txBody>
          <a:bodyPr rtlCol="0">
            <a:noAutofit/>
          </a:bodyPr>
          <a:lstStyle/>
          <a:p>
            <a:pPr lvl="0"/>
            <a:r>
              <a:rPr lang="en-US" noProof="0" smtClean="0"/>
              <a:t>Click icon to add picture</a:t>
            </a:r>
            <a:endParaRPr lang="en-GB" noProof="0"/>
          </a:p>
        </p:txBody>
      </p:sp>
      <p:sp>
        <p:nvSpPr>
          <p:cNvPr id="10"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F7353212-F75E-43E3-9E8D-E2D1EDDFAA04}" type="datetime3">
              <a:rPr lang="en-GB"/>
              <a:pPr>
                <a:defRPr/>
              </a:pPr>
              <a:t>2 October, 2020</a:t>
            </a:fld>
            <a:endParaRPr lang="en-GB"/>
          </a:p>
        </p:txBody>
      </p:sp>
      <p:sp>
        <p:nvSpPr>
          <p:cNvPr id="11"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65115571-60C7-4803-AAB2-81B197F63DE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2160587"/>
            <a:ext cx="2881087" cy="1800226"/>
          </a:xfrm>
          <a:prstGeom prst="roundRect">
            <a:avLst>
              <a:gd name="adj" fmla="val 5400"/>
            </a:avLst>
          </a:prstGeom>
        </p:spPr>
        <p:txBody>
          <a:bodyPr rtlCol="0">
            <a:noAutofit/>
          </a:bodyPr>
          <a:lstStyle/>
          <a:p>
            <a:pPr lvl="0"/>
            <a:r>
              <a:rPr lang="en-US" noProof="0" smtClean="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3956773" y="2160587"/>
            <a:ext cx="2521812" cy="1808483"/>
          </a:xfrm>
          <a:prstGeom prst="roundRect">
            <a:avLst>
              <a:gd name="adj" fmla="val 4197"/>
            </a:avLst>
          </a:prstGeom>
        </p:spPr>
        <p:txBody>
          <a:bodyPr rtlCol="0">
            <a:noAutofit/>
          </a:bodyPr>
          <a:lstStyle/>
          <a:p>
            <a:pPr lvl="0"/>
            <a:r>
              <a:rPr lang="en-US" noProof="0" smtClean="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8136" y="4319588"/>
            <a:ext cx="3600588" cy="1800411"/>
          </a:xfrm>
          <a:prstGeom prst="roundRect">
            <a:avLst>
              <a:gd name="adj" fmla="val 4986"/>
            </a:avLst>
          </a:prstGeom>
        </p:spPr>
        <p:txBody>
          <a:bodyPr rtlCol="0">
            <a:noAutofit/>
          </a:bodyPr>
          <a:lstStyle/>
          <a:p>
            <a:pPr lvl="0"/>
            <a:r>
              <a:rPr lang="en-US" noProof="0" smtClean="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20725" y="4319588"/>
            <a:ext cx="1797048" cy="1800412"/>
          </a:xfrm>
          <a:prstGeom prst="roundRect">
            <a:avLst>
              <a:gd name="adj" fmla="val 6218"/>
            </a:avLst>
          </a:prstGeom>
        </p:spPr>
        <p:txBody>
          <a:bodyPr rtlCol="0">
            <a:noAutofit/>
          </a:bodyPr>
          <a:lstStyle/>
          <a:p>
            <a:pPr lvl="0"/>
            <a:r>
              <a:rPr lang="en-US" noProof="0" smtClean="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6838948" y="2160588"/>
            <a:ext cx="1800620" cy="3959411"/>
          </a:xfrm>
          <a:prstGeom prst="roundRect">
            <a:avLst>
              <a:gd name="adj" fmla="val 3743"/>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09CC8C8C-5CCE-43B5-B7B2-913C0D4AABAB}" type="datetime3">
              <a:rPr lang="en-GB"/>
              <a:pPr>
                <a:defRPr/>
              </a:pPr>
              <a:t>2 October, 2020</a:t>
            </a:fld>
            <a:endParaRPr lang="en-GB"/>
          </a:p>
        </p:txBody>
      </p:sp>
      <p:sp>
        <p:nvSpPr>
          <p:cNvPr id="10"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C98355FC-6B2A-41E2-BA25-775A5AEE245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863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777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879724"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878135"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5036738" y="215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5038723" y="4319588"/>
            <a:ext cx="1800000" cy="1800000"/>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71F9AD7F-AAAC-4204-9B71-A8BD1D23FE41}"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18E68395-2E0F-455A-8ACF-D0445C26ECAE}"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5" y="360044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6"/>
          </p:nvPr>
        </p:nvSpPr>
        <p:spPr>
          <a:xfrm>
            <a:off x="2158498"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2146857"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8635" y="504049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146857" y="5040313"/>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50" y="216058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3598861" y="360045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2"/>
          </p:nvPr>
        </p:nvSpPr>
        <p:spPr>
          <a:xfrm>
            <a:off x="5038724" y="2160589"/>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3"/>
          </p:nvPr>
        </p:nvSpPr>
        <p:spPr>
          <a:xfrm>
            <a:off x="5027083" y="3600451"/>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1" y="5040500"/>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5"/>
          </p:nvPr>
        </p:nvSpPr>
        <p:spPr>
          <a:xfrm>
            <a:off x="5027083" y="5040314"/>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7"/>
          </p:nvPr>
        </p:nvSpPr>
        <p:spPr>
          <a:xfrm>
            <a:off x="6480173" y="360044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30"/>
          </p:nvPr>
        </p:nvSpPr>
        <p:spPr>
          <a:xfrm>
            <a:off x="6480173" y="5040498"/>
            <a:ext cx="1080000"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8" name="Date Placeholder 3"/>
          <p:cNvSpPr>
            <a:spLocks noGrp="1"/>
          </p:cNvSpPr>
          <p:nvPr>
            <p:ph type="dt" sz="half" idx="31"/>
          </p:nvPr>
        </p:nvSpPr>
        <p:spPr/>
        <p:txBody>
          <a:bodyPr/>
          <a:lstStyle>
            <a:lvl1pPr fontAlgn="auto">
              <a:spcBef>
                <a:spcPts val="0"/>
              </a:spcBef>
              <a:spcAft>
                <a:spcPts val="0"/>
              </a:spcAft>
              <a:defRPr sz="800" smtClean="0">
                <a:solidFill>
                  <a:srgbClr val="00539B"/>
                </a:solidFill>
                <a:ea typeface="+mn-ea"/>
              </a:defRPr>
            </a:lvl1pPr>
          </a:lstStyle>
          <a:p>
            <a:pPr>
              <a:defRPr/>
            </a:pPr>
            <a:fld id="{7F64D998-62CA-4DD5-B0BE-7E623FD21A12}" type="datetime3">
              <a:rPr lang="en-GB"/>
              <a:pPr>
                <a:defRPr/>
              </a:pPr>
              <a:t>2 October, 2020</a:t>
            </a:fld>
            <a:endParaRPr lang="en-GB"/>
          </a:p>
        </p:txBody>
      </p:sp>
      <p:sp>
        <p:nvSpPr>
          <p:cNvPr id="19" name="Footer Placeholder 4"/>
          <p:cNvSpPr>
            <a:spLocks noGrp="1"/>
          </p:cNvSpPr>
          <p:nvPr>
            <p:ph type="ftr" sz="quarter" idx="3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20" name="Slide Number Placeholder 5"/>
          <p:cNvSpPr>
            <a:spLocks noGrp="1"/>
          </p:cNvSpPr>
          <p:nvPr>
            <p:ph type="sldNum" sz="quarter" idx="33"/>
          </p:nvPr>
        </p:nvSpPr>
        <p:spPr/>
        <p:txBody>
          <a:bodyPr/>
          <a:lstStyle>
            <a:lvl1pPr algn="r" fontAlgn="auto">
              <a:spcBef>
                <a:spcPts val="0"/>
              </a:spcBef>
              <a:spcAft>
                <a:spcPts val="0"/>
              </a:spcAft>
              <a:defRPr sz="800" smtClean="0">
                <a:solidFill>
                  <a:srgbClr val="00539B"/>
                </a:solidFill>
                <a:ea typeface="+mn-ea"/>
              </a:defRPr>
            </a:lvl1pPr>
          </a:lstStyle>
          <a:p>
            <a:pPr>
              <a:defRPr/>
            </a:pPr>
            <a:fld id="{C05E23A1-38DC-4A49-8834-19D1F0D6B29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4" y="2160587"/>
            <a:ext cx="2517774"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5"/>
          </p:nvPr>
        </p:nvSpPr>
        <p:spPr>
          <a:xfrm>
            <a:off x="718634" y="3600449"/>
            <a:ext cx="2520531" cy="2519366"/>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3600949" y="2160588"/>
            <a:ext cx="2520527" cy="2519362"/>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4"/>
          </p:nvPr>
        </p:nvSpPr>
        <p:spPr>
          <a:xfrm>
            <a:off x="3598860" y="5040500"/>
            <a:ext cx="2519363" cy="1079501"/>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6"/>
          </p:nvPr>
        </p:nvSpPr>
        <p:spPr>
          <a:xfrm>
            <a:off x="6482262" y="2160586"/>
            <a:ext cx="2157306" cy="3959415"/>
          </a:xfrm>
          <a:prstGeom prst="roundRect">
            <a:avLst>
              <a:gd name="adj" fmla="val 5400"/>
            </a:avLst>
          </a:prstGeom>
        </p:spPr>
        <p:txBody>
          <a:bodyPr rtlCol="0">
            <a:normAutofit/>
          </a:bodyPr>
          <a:lstStyle>
            <a:lvl1pPr>
              <a:defRPr sz="1200"/>
            </a:lvl1pPr>
          </a:lstStyle>
          <a:p>
            <a:pPr lvl="0"/>
            <a:r>
              <a:rPr lang="en-US" noProof="0" smtClean="0"/>
              <a:t>Click icon to add picture</a:t>
            </a:r>
            <a:endParaRPr lang="en-GB" noProof="0"/>
          </a:p>
        </p:txBody>
      </p:sp>
      <p:sp>
        <p:nvSpPr>
          <p:cNvPr id="8" name="Date Placeholder 3"/>
          <p:cNvSpPr>
            <a:spLocks noGrp="1"/>
          </p:cNvSpPr>
          <p:nvPr>
            <p:ph type="dt" sz="half" idx="27"/>
          </p:nvPr>
        </p:nvSpPr>
        <p:spPr/>
        <p:txBody>
          <a:bodyPr/>
          <a:lstStyle>
            <a:lvl1pPr fontAlgn="auto">
              <a:spcBef>
                <a:spcPts val="0"/>
              </a:spcBef>
              <a:spcAft>
                <a:spcPts val="0"/>
              </a:spcAft>
              <a:defRPr sz="800" smtClean="0">
                <a:solidFill>
                  <a:srgbClr val="00539B"/>
                </a:solidFill>
                <a:ea typeface="+mn-ea"/>
              </a:defRPr>
            </a:lvl1pPr>
          </a:lstStyle>
          <a:p>
            <a:pPr>
              <a:defRPr/>
            </a:pPr>
            <a:fld id="{1E8A75A9-BEB4-4184-81ED-2E72CF626941}" type="datetime3">
              <a:rPr lang="en-GB"/>
              <a:pPr>
                <a:defRPr/>
              </a:pPr>
              <a:t>2 October, 2020</a:t>
            </a:fld>
            <a:endParaRPr lang="en-GB"/>
          </a:p>
        </p:txBody>
      </p:sp>
      <p:sp>
        <p:nvSpPr>
          <p:cNvPr id="10" name="Footer Placeholder 4"/>
          <p:cNvSpPr>
            <a:spLocks noGrp="1"/>
          </p:cNvSpPr>
          <p:nvPr>
            <p:ph type="ftr" sz="quarter" idx="2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9"/>
          </p:nvPr>
        </p:nvSpPr>
        <p:spPr/>
        <p:txBody>
          <a:bodyPr/>
          <a:lstStyle>
            <a:lvl1pPr algn="r" fontAlgn="auto">
              <a:spcBef>
                <a:spcPts val="0"/>
              </a:spcBef>
              <a:spcAft>
                <a:spcPts val="0"/>
              </a:spcAft>
              <a:defRPr sz="800" smtClean="0">
                <a:solidFill>
                  <a:srgbClr val="00539B"/>
                </a:solidFill>
                <a:ea typeface="+mn-ea"/>
              </a:defRPr>
            </a:lvl1pPr>
          </a:lstStyle>
          <a:p>
            <a:pPr>
              <a:defRPr/>
            </a:pPr>
            <a:fld id="{9937B779-2559-4EC3-8D21-E889E58A813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19135" y="2160586"/>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EF451079-8608-482A-9863-58DCB920EDE3}"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3C74DA9B-447C-43D5-B424-7FCC3E6AA88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0104" y="2160588"/>
            <a:ext cx="1439864" cy="3779411"/>
          </a:xfrm>
          <a:prstGeom prst="roundRect">
            <a:avLst>
              <a:gd name="adj" fmla="val 10455"/>
            </a:avLst>
          </a:prstGeom>
        </p:spPr>
        <p:txBody>
          <a:bodyPr rtlCol="0">
            <a:normAutofit/>
          </a:bodyPr>
          <a:lstStyle>
            <a:lvl1pPr>
              <a:defRPr sz="1200"/>
            </a:lvl1pPr>
          </a:lstStyle>
          <a:p>
            <a:pPr lvl="0"/>
            <a:r>
              <a:rPr lang="en-US" noProof="0" smtClean="0"/>
              <a:t>Click icon to add picture</a:t>
            </a:r>
            <a:endParaRPr lang="en-GB" noProof="0"/>
          </a:p>
        </p:txBody>
      </p:sp>
      <p:sp>
        <p:nvSpPr>
          <p:cNvPr id="60" name="Text Placeholder 6" descr="First level - paragraph text&#10;Second level - bullet 1&#10;Third level - bullet 2&#10;&#10;No more than 100 words per slide"/>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6"/>
          </p:nvPr>
        </p:nvSpPr>
        <p:spPr/>
        <p:txBody>
          <a:bodyPr/>
          <a:lstStyle>
            <a:lvl1pPr fontAlgn="auto">
              <a:spcBef>
                <a:spcPts val="0"/>
              </a:spcBef>
              <a:spcAft>
                <a:spcPts val="0"/>
              </a:spcAft>
              <a:defRPr sz="800" smtClean="0">
                <a:solidFill>
                  <a:srgbClr val="00539B"/>
                </a:solidFill>
                <a:ea typeface="+mn-ea"/>
              </a:defRPr>
            </a:lvl1pPr>
          </a:lstStyle>
          <a:p>
            <a:pPr>
              <a:defRPr/>
            </a:pPr>
            <a:fld id="{6B80111D-9290-4B88-9B18-A632F439B228}" type="datetime3">
              <a:rPr lang="en-GB"/>
              <a:pPr>
                <a:defRPr/>
              </a:pPr>
              <a:t>2 October, 2020</a:t>
            </a:fld>
            <a:endParaRPr lang="en-GB"/>
          </a:p>
        </p:txBody>
      </p:sp>
      <p:sp>
        <p:nvSpPr>
          <p:cNvPr id="7" name="Footer Placeholder 4"/>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18"/>
          </p:nvPr>
        </p:nvSpPr>
        <p:spPr/>
        <p:txBody>
          <a:bodyPr/>
          <a:lstStyle>
            <a:lvl1pPr algn="r" fontAlgn="auto">
              <a:spcBef>
                <a:spcPts val="0"/>
              </a:spcBef>
              <a:spcAft>
                <a:spcPts val="0"/>
              </a:spcAft>
              <a:defRPr sz="800" smtClean="0">
                <a:solidFill>
                  <a:srgbClr val="00539B"/>
                </a:solidFill>
                <a:ea typeface="+mn-ea"/>
              </a:defRPr>
            </a:lvl1pPr>
          </a:lstStyle>
          <a:p>
            <a:pPr>
              <a:defRPr/>
            </a:pPr>
            <a:fld id="{FA7D694D-D5E2-4A45-9BFE-46D767BEFC73}"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136" y="2160588"/>
            <a:ext cx="3959225" cy="3240274"/>
          </a:xfrm>
          <a:prstGeom prst="roundRect">
            <a:avLst>
              <a:gd name="adj" fmla="val 3484"/>
            </a:avLst>
          </a:prstGeom>
        </p:spPr>
        <p:txBody>
          <a:bodyPr rtlCol="0">
            <a:noAutofit/>
          </a:bodyPr>
          <a:lstStyle/>
          <a:p>
            <a:pPr lvl="0"/>
            <a:r>
              <a:rPr lang="en-US" noProof="0" smtClean="0"/>
              <a:t>Click icon to add picture</a:t>
            </a:r>
            <a:endParaRPr lang="en-GB" noProof="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 name="Date Placeholder 3"/>
          <p:cNvSpPr>
            <a:spLocks noGrp="1"/>
          </p:cNvSpPr>
          <p:nvPr>
            <p:ph type="dt" sz="half" idx="18"/>
          </p:nvPr>
        </p:nvSpPr>
        <p:spPr/>
        <p:txBody>
          <a:bodyPr/>
          <a:lstStyle>
            <a:lvl1pPr fontAlgn="auto">
              <a:spcBef>
                <a:spcPts val="0"/>
              </a:spcBef>
              <a:spcAft>
                <a:spcPts val="0"/>
              </a:spcAft>
              <a:defRPr sz="800" smtClean="0">
                <a:solidFill>
                  <a:srgbClr val="00539B"/>
                </a:solidFill>
                <a:ea typeface="+mn-ea"/>
              </a:defRPr>
            </a:lvl1pPr>
          </a:lstStyle>
          <a:p>
            <a:pPr>
              <a:defRPr/>
            </a:pPr>
            <a:fld id="{8C69966D-B1BA-46FC-ADA6-CDFAF411C81E}" type="datetime3">
              <a:rPr lang="en-GB"/>
              <a:pPr>
                <a:defRPr/>
              </a:pPr>
              <a:t>2 October, 2020</a:t>
            </a:fld>
            <a:endParaRPr lang="en-GB"/>
          </a:p>
        </p:txBody>
      </p:sp>
      <p:sp>
        <p:nvSpPr>
          <p:cNvPr id="7" name="Footer Placeholder 4"/>
          <p:cNvSpPr>
            <a:spLocks noGrp="1"/>
          </p:cNvSpPr>
          <p:nvPr>
            <p:ph type="ftr" sz="quarter" idx="19"/>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5"/>
          <p:cNvSpPr>
            <a:spLocks noGrp="1"/>
          </p:cNvSpPr>
          <p:nvPr>
            <p:ph type="sldNum" sz="quarter" idx="20"/>
          </p:nvPr>
        </p:nvSpPr>
        <p:spPr/>
        <p:txBody>
          <a:bodyPr/>
          <a:lstStyle>
            <a:lvl1pPr algn="r" fontAlgn="auto">
              <a:spcBef>
                <a:spcPts val="0"/>
              </a:spcBef>
              <a:spcAft>
                <a:spcPts val="0"/>
              </a:spcAft>
              <a:defRPr sz="800" smtClean="0">
                <a:solidFill>
                  <a:srgbClr val="00539B"/>
                </a:solidFill>
                <a:ea typeface="+mn-ea"/>
              </a:defRPr>
            </a:lvl1pPr>
          </a:lstStyle>
          <a:p>
            <a:pPr>
              <a:defRPr/>
            </a:pPr>
            <a:fld id="{DD40826E-E619-4BE7-8D99-3392B5B7C23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4" cy="143986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6" y="3960813"/>
            <a:ext cx="3958433" cy="1440050"/>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60E54822-BD7D-47EE-93EE-F944AF042A2B}"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7D98B1AF-BC2E-4C30-A70B-1D217748C8D6}"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5" y="3240788"/>
            <a:ext cx="1797846"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8" name="Date Placeholder 3"/>
          <p:cNvSpPr>
            <a:spLocks noGrp="1"/>
          </p:cNvSpPr>
          <p:nvPr>
            <p:ph type="dt" sz="half" idx="20"/>
          </p:nvPr>
        </p:nvSpPr>
        <p:spPr/>
        <p:txBody>
          <a:bodyPr/>
          <a:lstStyle>
            <a:lvl1pPr fontAlgn="auto">
              <a:spcBef>
                <a:spcPts val="0"/>
              </a:spcBef>
              <a:spcAft>
                <a:spcPts val="0"/>
              </a:spcAft>
              <a:defRPr sz="800" smtClean="0">
                <a:solidFill>
                  <a:srgbClr val="00539B"/>
                </a:solidFill>
                <a:ea typeface="+mn-ea"/>
              </a:defRPr>
            </a:lvl1pPr>
          </a:lstStyle>
          <a:p>
            <a:pPr>
              <a:defRPr/>
            </a:pPr>
            <a:fld id="{A87DF25A-603E-40C5-B61A-C96631C3661B}" type="datetime3">
              <a:rPr lang="en-GB"/>
              <a:pPr>
                <a:defRPr/>
              </a:pPr>
              <a:t>2 October, 2020</a:t>
            </a:fld>
            <a:endParaRPr lang="en-GB"/>
          </a:p>
        </p:txBody>
      </p:sp>
      <p:sp>
        <p:nvSpPr>
          <p:cNvPr id="9" name="Footer Placeholder 4"/>
          <p:cNvSpPr>
            <a:spLocks noGrp="1"/>
          </p:cNvSpPr>
          <p:nvPr>
            <p:ph type="ftr" sz="quarter" idx="2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5"/>
          <p:cNvSpPr>
            <a:spLocks noGrp="1"/>
          </p:cNvSpPr>
          <p:nvPr>
            <p:ph type="sldNum" sz="quarter" idx="22"/>
          </p:nvPr>
        </p:nvSpPr>
        <p:spPr/>
        <p:txBody>
          <a:bodyPr/>
          <a:lstStyle>
            <a:lvl1pPr algn="r" fontAlgn="auto">
              <a:spcBef>
                <a:spcPts val="0"/>
              </a:spcBef>
              <a:spcAft>
                <a:spcPts val="0"/>
              </a:spcAft>
              <a:defRPr sz="800" smtClean="0">
                <a:solidFill>
                  <a:srgbClr val="00539B"/>
                </a:solidFill>
                <a:ea typeface="+mn-ea"/>
              </a:defRPr>
            </a:lvl1pPr>
          </a:lstStyle>
          <a:p>
            <a:pPr>
              <a:defRPr/>
            </a:pPr>
            <a:fld id="{3DAB1AA4-5BDD-4D45-A04F-DD2006D5424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6054" cy="719137"/>
          </a:xfrm>
          <a:prstGeom prst="roundRect">
            <a:avLst>
              <a:gd name="adj" fmla="val 15436"/>
            </a:avLst>
          </a:prstGeom>
        </p:spPr>
        <p:txBody>
          <a:bodyPr rtlCol="0">
            <a:noAutofit/>
          </a:body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3956054" cy="2159212"/>
          </a:xfrm>
          <a:prstGeom prst="roundRect">
            <a:avLst>
              <a:gd name="adj" fmla="val 5286"/>
            </a:avLst>
          </a:prstGeom>
        </p:spPr>
        <p:txBody>
          <a:bodyPr rtlCol="0">
            <a:noAutofit/>
          </a:body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7" name="Date Placeholder 3"/>
          <p:cNvSpPr>
            <a:spLocks noGrp="1"/>
          </p:cNvSpPr>
          <p:nvPr>
            <p:ph type="dt" sz="half" idx="19"/>
          </p:nvPr>
        </p:nvSpPr>
        <p:spPr/>
        <p:txBody>
          <a:bodyPr/>
          <a:lstStyle>
            <a:lvl1pPr fontAlgn="auto">
              <a:spcBef>
                <a:spcPts val="0"/>
              </a:spcBef>
              <a:spcAft>
                <a:spcPts val="0"/>
              </a:spcAft>
              <a:defRPr sz="800" smtClean="0">
                <a:solidFill>
                  <a:srgbClr val="00539B"/>
                </a:solidFill>
                <a:ea typeface="+mn-ea"/>
              </a:defRPr>
            </a:lvl1pPr>
          </a:lstStyle>
          <a:p>
            <a:pPr>
              <a:defRPr/>
            </a:pPr>
            <a:fld id="{3BBFBF20-F430-421D-8909-8DAAE65C7866}" type="datetime3">
              <a:rPr lang="en-GB"/>
              <a:pPr>
                <a:defRPr/>
              </a:pPr>
              <a:t>2 October, 2020</a:t>
            </a:fld>
            <a:endParaRPr lang="en-GB"/>
          </a:p>
        </p:txBody>
      </p:sp>
      <p:sp>
        <p:nvSpPr>
          <p:cNvPr id="8" name="Footer Placeholder 4"/>
          <p:cNvSpPr>
            <a:spLocks noGrp="1"/>
          </p:cNvSpPr>
          <p:nvPr>
            <p:ph type="ftr" sz="quarter" idx="20"/>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5"/>
          <p:cNvSpPr>
            <a:spLocks noGrp="1"/>
          </p:cNvSpPr>
          <p:nvPr>
            <p:ph type="sldNum" sz="quarter" idx="21"/>
          </p:nvPr>
        </p:nvSpPr>
        <p:spPr/>
        <p:txBody>
          <a:bodyPr/>
          <a:lstStyle>
            <a:lvl1pPr algn="r" fontAlgn="auto">
              <a:spcBef>
                <a:spcPts val="0"/>
              </a:spcBef>
              <a:spcAft>
                <a:spcPts val="0"/>
              </a:spcAft>
              <a:defRPr sz="800" smtClean="0">
                <a:solidFill>
                  <a:srgbClr val="00539B"/>
                </a:solidFill>
                <a:ea typeface="+mn-ea"/>
              </a:defRPr>
            </a:lvl1pPr>
          </a:lstStyle>
          <a:p>
            <a:pPr>
              <a:defRPr/>
            </a:pPr>
            <a:fld id="{06A8DB42-F07D-4A14-B1D3-EC6C626DCBC4}"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10361"/>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7" y="4680838"/>
            <a:ext cx="3958433" cy="719162"/>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9" name="Date Placeholder 3"/>
          <p:cNvSpPr>
            <a:spLocks noGrp="1"/>
          </p:cNvSpPr>
          <p:nvPr>
            <p:ph type="dt" sz="half" idx="21"/>
          </p:nvPr>
        </p:nvSpPr>
        <p:spPr/>
        <p:txBody>
          <a:bodyPr/>
          <a:lstStyle>
            <a:lvl1pPr fontAlgn="auto">
              <a:spcBef>
                <a:spcPts val="0"/>
              </a:spcBef>
              <a:spcAft>
                <a:spcPts val="0"/>
              </a:spcAft>
              <a:defRPr sz="800" smtClean="0">
                <a:solidFill>
                  <a:srgbClr val="00539B"/>
                </a:solidFill>
                <a:ea typeface="+mn-ea"/>
              </a:defRPr>
            </a:lvl1pPr>
          </a:lstStyle>
          <a:p>
            <a:pPr>
              <a:defRPr/>
            </a:pPr>
            <a:fld id="{1969811B-19A4-4C07-8902-9BE885896FE2}" type="datetime3">
              <a:rPr lang="en-GB"/>
              <a:pPr>
                <a:defRPr/>
              </a:pPr>
              <a:t>2 October, 2020</a:t>
            </a:fld>
            <a:endParaRPr lang="en-GB"/>
          </a:p>
        </p:txBody>
      </p:sp>
      <p:sp>
        <p:nvSpPr>
          <p:cNvPr id="10" name="Footer Placeholder 4"/>
          <p:cNvSpPr>
            <a:spLocks noGrp="1"/>
          </p:cNvSpPr>
          <p:nvPr>
            <p:ph type="ftr" sz="quarter" idx="22"/>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5"/>
          <p:cNvSpPr>
            <a:spLocks noGrp="1"/>
          </p:cNvSpPr>
          <p:nvPr>
            <p:ph type="sldNum" sz="quarter" idx="23"/>
          </p:nvPr>
        </p:nvSpPr>
        <p:spPr/>
        <p:txBody>
          <a:bodyPr/>
          <a:lstStyle>
            <a:lvl1pPr algn="r" fontAlgn="auto">
              <a:spcBef>
                <a:spcPts val="0"/>
              </a:spcBef>
              <a:spcAft>
                <a:spcPts val="0"/>
              </a:spcAft>
              <a:defRPr sz="800" smtClean="0">
                <a:solidFill>
                  <a:srgbClr val="00539B"/>
                </a:solidFill>
                <a:ea typeface="+mn-ea"/>
              </a:defRPr>
            </a:lvl1pPr>
          </a:lstStyle>
          <a:p>
            <a:pPr>
              <a:defRPr/>
            </a:pPr>
            <a:fld id="{DC20F812-36F3-4A0B-88F2-DA33EB6A960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7"/>
          </p:nvPr>
        </p:nvSpPr>
        <p:spPr>
          <a:xfrm>
            <a:off x="719927" y="2160588"/>
            <a:ext cx="3958433" cy="719137"/>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8"/>
          </p:nvPr>
        </p:nvSpPr>
        <p:spPr>
          <a:xfrm>
            <a:off x="719927" y="3240788"/>
            <a:ext cx="1797847" cy="107880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lvl="0"/>
            <a:r>
              <a:rPr lang="en-US" noProof="0" dirty="0" smtClean="0"/>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9"/>
          </p:nvPr>
        </p:nvSpPr>
        <p:spPr>
          <a:xfrm>
            <a:off x="2878136" y="3240788"/>
            <a:ext cx="1800224" cy="720025"/>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0"/>
          </p:nvPr>
        </p:nvSpPr>
        <p:spPr>
          <a:xfrm>
            <a:off x="719928" y="4679950"/>
            <a:ext cx="1797846" cy="7200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21"/>
          </p:nvPr>
        </p:nvSpPr>
        <p:spPr>
          <a:xfrm>
            <a:off x="2878135" y="4319588"/>
            <a:ext cx="1797846" cy="1080750"/>
          </a:xfrm>
          <a:prstGeom prst="roundRect">
            <a:avLst>
              <a:gd name="adj" fmla="val 5286"/>
            </a:avLst>
          </a:prstGeom>
        </p:spPr>
        <p:txBody>
          <a:bodyPr rtlCol="0">
            <a:normAutofit/>
          </a:bodyPr>
          <a:lstStyle>
            <a:lvl1pPr>
              <a:defRPr sz="1200"/>
            </a:lvl1pPr>
          </a:lstStyle>
          <a:p>
            <a:pPr lvl="0"/>
            <a:r>
              <a:rPr lang="en-US" noProof="0" smtClean="0"/>
              <a:t>Click icon to add picture</a:t>
            </a:r>
            <a:endParaRPr lang="en-GB" noProof="0"/>
          </a:p>
        </p:txBody>
      </p:sp>
      <p:sp>
        <p:nvSpPr>
          <p:cNvPr id="10" name="Date Placeholder 3"/>
          <p:cNvSpPr>
            <a:spLocks noGrp="1"/>
          </p:cNvSpPr>
          <p:nvPr>
            <p:ph type="dt" sz="half" idx="22"/>
          </p:nvPr>
        </p:nvSpPr>
        <p:spPr/>
        <p:txBody>
          <a:bodyPr/>
          <a:lstStyle>
            <a:lvl1pPr fontAlgn="auto">
              <a:spcBef>
                <a:spcPts val="0"/>
              </a:spcBef>
              <a:spcAft>
                <a:spcPts val="0"/>
              </a:spcAft>
              <a:defRPr sz="800" smtClean="0">
                <a:solidFill>
                  <a:srgbClr val="00539B"/>
                </a:solidFill>
                <a:ea typeface="+mn-ea"/>
              </a:defRPr>
            </a:lvl1pPr>
          </a:lstStyle>
          <a:p>
            <a:pPr>
              <a:defRPr/>
            </a:pPr>
            <a:fld id="{279A05F9-1EC4-48A3-8D04-EB6664AF9C3F}" type="datetime3">
              <a:rPr lang="en-GB"/>
              <a:pPr>
                <a:defRPr/>
              </a:pPr>
              <a:t>2 October, 2020</a:t>
            </a:fld>
            <a:endParaRPr lang="en-GB"/>
          </a:p>
        </p:txBody>
      </p:sp>
      <p:sp>
        <p:nvSpPr>
          <p:cNvPr id="11" name="Footer Placeholder 4"/>
          <p:cNvSpPr>
            <a:spLocks noGrp="1"/>
          </p:cNvSpPr>
          <p:nvPr>
            <p:ph type="ftr" sz="quarter" idx="23"/>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2" name="Slide Number Placeholder 5"/>
          <p:cNvSpPr>
            <a:spLocks noGrp="1"/>
          </p:cNvSpPr>
          <p:nvPr>
            <p:ph type="sldNum" sz="quarter" idx="24"/>
          </p:nvPr>
        </p:nvSpPr>
        <p:spPr/>
        <p:txBody>
          <a:bodyPr/>
          <a:lstStyle>
            <a:lvl1pPr algn="r" fontAlgn="auto">
              <a:spcBef>
                <a:spcPts val="0"/>
              </a:spcBef>
              <a:spcAft>
                <a:spcPts val="0"/>
              </a:spcAft>
              <a:defRPr sz="800" smtClean="0">
                <a:solidFill>
                  <a:srgbClr val="00539B"/>
                </a:solidFill>
                <a:ea typeface="+mn-ea"/>
              </a:defRPr>
            </a:lvl1pPr>
          </a:lstStyle>
          <a:p>
            <a:pPr>
              <a:defRPr/>
            </a:pPr>
            <a:fld id="{1439BF47-9325-4305-929A-79A57B6E3BE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500"/>
            <a:ext cx="9144000" cy="5400675"/>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a:solidFill>
                <a:srgbClr val="FFFFFF"/>
              </a:solidFill>
              <a:latin typeface="Franklin Gothic Book"/>
            </a:endParaRPr>
          </a:p>
        </p:txBody>
      </p:sp>
      <p:sp>
        <p:nvSpPr>
          <p:cNvPr id="2" name="Title 1" descr="Ideally your title should fit on one line."/>
          <p:cNvSpPr>
            <a:spLocks noGrp="1"/>
          </p:cNvSpPr>
          <p:nvPr>
            <p:ph type="title"/>
          </p:nvPr>
        </p:nvSpPr>
        <p:spPr>
          <a:xfrm>
            <a:off x="708025" y="-1"/>
            <a:ext cx="6348414" cy="1080000"/>
          </a:xfr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lvl1pPr fontAlgn="auto">
              <a:spcBef>
                <a:spcPts val="0"/>
              </a:spcBef>
              <a:spcAft>
                <a:spcPts val="0"/>
              </a:spcAft>
              <a:defRPr sz="800" smtClean="0">
                <a:solidFill>
                  <a:srgbClr val="00539B"/>
                </a:solidFill>
                <a:ea typeface="+mn-ea"/>
              </a:defRPr>
            </a:lvl1pPr>
          </a:lstStyle>
          <a:p>
            <a:pPr>
              <a:defRPr/>
            </a:pPr>
            <a:fld id="{9178B3A9-FB73-4917-ABC3-4D7472F7912B}" type="datetime3">
              <a:rPr lang="en-GB"/>
              <a:pPr>
                <a:defRPr/>
              </a:pPr>
              <a:t>2 October, 2020</a:t>
            </a:fld>
            <a:endParaRPr lang="en-GB"/>
          </a:p>
        </p:txBody>
      </p:sp>
      <p:sp>
        <p:nvSpPr>
          <p:cNvPr id="5" name="Footer Placeholder 4"/>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6" name="Slide Number Placeholder 5"/>
          <p:cNvSpPr>
            <a:spLocks noGrp="1"/>
          </p:cNvSpPr>
          <p:nvPr>
            <p:ph type="sldNum" sz="quarter" idx="12"/>
          </p:nvPr>
        </p:nvSpPr>
        <p:spPr/>
        <p:txBody>
          <a:bodyPr/>
          <a:lstStyle>
            <a:lvl1pPr algn="r" fontAlgn="auto">
              <a:spcBef>
                <a:spcPts val="0"/>
              </a:spcBef>
              <a:spcAft>
                <a:spcPts val="0"/>
              </a:spcAft>
              <a:defRPr sz="800" smtClean="0">
                <a:solidFill>
                  <a:srgbClr val="00539B"/>
                </a:solidFill>
                <a:ea typeface="+mn-ea"/>
              </a:defRPr>
            </a:lvl1pPr>
          </a:lstStyle>
          <a:p>
            <a:pPr>
              <a:defRPr/>
            </a:pPr>
            <a:fld id="{15DA3CD0-BD94-4FC0-80A5-C4DDCB1A577A}" type="slidenum">
              <a:rPr lang="en-GB"/>
              <a:pPr>
                <a:defRPr/>
              </a:pPr>
              <a:t>‹#›</a:t>
            </a:fld>
            <a:endParaRPr lang="en-GB"/>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3"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7000">
                <a:solidFill>
                  <a:srgbClr val="FFFFFF"/>
                </a:solidFill>
                <a:latin typeface="Franklin Gothic Book"/>
              </a:rPr>
              <a:t>Layouts for </a:t>
            </a:r>
            <a:br>
              <a:rPr lang="en-US" sz="7000">
                <a:solidFill>
                  <a:srgbClr val="FFFFFF"/>
                </a:solidFill>
                <a:latin typeface="Franklin Gothic Book"/>
              </a:rPr>
            </a:br>
            <a:r>
              <a:rPr lang="en-US" sz="7000">
                <a:solidFill>
                  <a:srgbClr val="FFFFFF"/>
                </a:solidFill>
                <a:latin typeface="Franklin Gothic Book"/>
              </a:rPr>
              <a:t>case studies</a:t>
            </a:r>
          </a:p>
        </p:txBody>
      </p:sp>
      <p:grpSp>
        <p:nvGrpSpPr>
          <p:cNvPr id="4" name="Group 6"/>
          <p:cNvGrpSpPr>
            <a:grpSpLocks/>
          </p:cNvGrpSpPr>
          <p:nvPr userDrawn="1"/>
        </p:nvGrpSpPr>
        <p:grpSpPr bwMode="auto">
          <a:xfrm>
            <a:off x="-903288" y="0"/>
            <a:ext cx="9902826" cy="7639050"/>
            <a:chOff x="-903288" y="0"/>
            <a:chExt cx="9902857" cy="7638450"/>
          </a:xfrm>
        </p:grpSpPr>
        <p:cxnSp>
          <p:nvCxnSpPr>
            <p:cNvPr id="5" name="Straight Connector 7"/>
            <p:cNvCxnSpPr/>
            <p:nvPr userDrawn="1"/>
          </p:nvCxnSpPr>
          <p:spPr bwMode="auto">
            <a:xfrm>
              <a:off x="-903288" y="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userDrawn="1"/>
          </p:nvCxnSpPr>
          <p:spPr bwMode="auto">
            <a:xfrm>
              <a:off x="-903288" y="36033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bwMode="auto">
            <a:xfrm>
              <a:off x="-903288" y="7190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bwMode="auto">
            <a:xfrm>
              <a:off x="-903288" y="1079415"/>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userDrawn="1"/>
          </p:nvCxnSpPr>
          <p:spPr bwMode="auto">
            <a:xfrm>
              <a:off x="-903288" y="1439750"/>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bwMode="auto">
            <a:xfrm>
              <a:off x="-903288" y="180008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userDrawn="1"/>
          </p:nvCxnSpPr>
          <p:spPr bwMode="auto">
            <a:xfrm>
              <a:off x="-903288" y="2160418"/>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userDrawn="1"/>
          </p:nvCxnSpPr>
          <p:spPr bwMode="auto">
            <a:xfrm>
              <a:off x="-903288" y="252075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userDrawn="1"/>
          </p:nvCxnSpPr>
          <p:spPr bwMode="auto">
            <a:xfrm>
              <a:off x="-903288" y="287949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6"/>
            <p:cNvCxnSpPr/>
            <p:nvPr userDrawn="1"/>
          </p:nvCxnSpPr>
          <p:spPr bwMode="auto">
            <a:xfrm>
              <a:off x="-903288" y="3239834"/>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bwMode="auto">
            <a:xfrm>
              <a:off x="-903288" y="360016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8"/>
            <p:cNvCxnSpPr/>
            <p:nvPr userDrawn="1"/>
          </p:nvCxnSpPr>
          <p:spPr bwMode="auto">
            <a:xfrm>
              <a:off x="-903288" y="396050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9"/>
            <p:cNvCxnSpPr/>
            <p:nvPr userDrawn="1"/>
          </p:nvCxnSpPr>
          <p:spPr bwMode="auto">
            <a:xfrm>
              <a:off x="-903288" y="4319249"/>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20"/>
            <p:cNvCxnSpPr/>
            <p:nvPr userDrawn="1"/>
          </p:nvCxnSpPr>
          <p:spPr bwMode="auto">
            <a:xfrm>
              <a:off x="-903288" y="467958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21"/>
            <p:cNvCxnSpPr/>
            <p:nvPr userDrawn="1"/>
          </p:nvCxnSpPr>
          <p:spPr bwMode="auto">
            <a:xfrm>
              <a:off x="-903288" y="5039917"/>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22"/>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3"/>
            <p:cNvCxnSpPr/>
            <p:nvPr userDrawn="1"/>
          </p:nvCxnSpPr>
          <p:spPr bwMode="auto">
            <a:xfrm rot="5400000">
              <a:off x="431884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userDrawn="1"/>
          </p:nvCxnSpPr>
          <p:spPr bwMode="auto">
            <a:xfrm rot="5400000">
              <a:off x="39600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5"/>
            <p:cNvCxnSpPr/>
            <p:nvPr userDrawn="1"/>
          </p:nvCxnSpPr>
          <p:spPr bwMode="auto">
            <a:xfrm rot="5400000">
              <a:off x="359811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6"/>
            <p:cNvCxnSpPr/>
            <p:nvPr userDrawn="1"/>
          </p:nvCxnSpPr>
          <p:spPr bwMode="auto">
            <a:xfrm rot="5400000">
              <a:off x="323933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userDrawn="1"/>
          </p:nvCxnSpPr>
          <p:spPr bwMode="auto">
            <a:xfrm rot="5400000">
              <a:off x="287897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userDrawn="1"/>
          </p:nvCxnSpPr>
          <p:spPr bwMode="auto">
            <a:xfrm rot="5400000">
              <a:off x="251860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userDrawn="1"/>
          </p:nvCxnSpPr>
          <p:spPr bwMode="auto">
            <a:xfrm rot="5400000">
              <a:off x="215824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30"/>
            <p:cNvCxnSpPr/>
            <p:nvPr userDrawn="1"/>
          </p:nvCxnSpPr>
          <p:spPr bwMode="auto">
            <a:xfrm rot="5400000">
              <a:off x="1799469"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userDrawn="1"/>
          </p:nvCxnSpPr>
          <p:spPr bwMode="auto">
            <a:xfrm rot="5400000">
              <a:off x="14391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32"/>
            <p:cNvCxnSpPr/>
            <p:nvPr userDrawn="1"/>
          </p:nvCxnSpPr>
          <p:spPr bwMode="auto">
            <a:xfrm rot="5400000">
              <a:off x="107874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3"/>
            <p:cNvCxnSpPr/>
            <p:nvPr userDrawn="1"/>
          </p:nvCxnSpPr>
          <p:spPr bwMode="auto">
            <a:xfrm rot="5400000">
              <a:off x="71837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4"/>
            <p:cNvCxnSpPr/>
            <p:nvPr userDrawn="1"/>
          </p:nvCxnSpPr>
          <p:spPr bwMode="auto">
            <a:xfrm rot="5400000">
              <a:off x="35960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5"/>
            <p:cNvCxnSpPr/>
            <p:nvPr userDrawn="1"/>
          </p:nvCxnSpPr>
          <p:spPr bwMode="auto">
            <a:xfrm rot="5400000">
              <a:off x="-762"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userDrawn="1"/>
          </p:nvCxnSpPr>
          <p:spPr bwMode="auto">
            <a:xfrm rot="5400000">
              <a:off x="-36112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userDrawn="1"/>
          </p:nvCxnSpPr>
          <p:spPr bwMode="auto">
            <a:xfrm rot="5400000">
              <a:off x="683979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8"/>
            <p:cNvCxnSpPr/>
            <p:nvPr userDrawn="1"/>
          </p:nvCxnSpPr>
          <p:spPr bwMode="auto">
            <a:xfrm rot="5400000">
              <a:off x="647943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9"/>
            <p:cNvCxnSpPr/>
            <p:nvPr userDrawn="1"/>
          </p:nvCxnSpPr>
          <p:spPr bwMode="auto">
            <a:xfrm rot="5400000">
              <a:off x="6119070"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40"/>
            <p:cNvCxnSpPr/>
            <p:nvPr userDrawn="1"/>
          </p:nvCxnSpPr>
          <p:spPr bwMode="auto">
            <a:xfrm rot="5400000">
              <a:off x="5758706"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41"/>
            <p:cNvCxnSpPr/>
            <p:nvPr userDrawn="1"/>
          </p:nvCxnSpPr>
          <p:spPr bwMode="auto">
            <a:xfrm rot="5400000">
              <a:off x="539834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42"/>
            <p:cNvCxnSpPr/>
            <p:nvPr userDrawn="1"/>
          </p:nvCxnSpPr>
          <p:spPr bwMode="auto">
            <a:xfrm rot="5400000">
              <a:off x="5039567"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3"/>
            <p:cNvCxnSpPr/>
            <p:nvPr userDrawn="1"/>
          </p:nvCxnSpPr>
          <p:spPr bwMode="auto">
            <a:xfrm rot="5400000">
              <a:off x="4679203"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4"/>
            <p:cNvCxnSpPr/>
            <p:nvPr userDrawn="1"/>
          </p:nvCxnSpPr>
          <p:spPr bwMode="auto">
            <a:xfrm rot="5400000">
              <a:off x="720016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5"/>
            <p:cNvCxnSpPr/>
            <p:nvPr userDrawn="1"/>
          </p:nvCxnSpPr>
          <p:spPr bwMode="auto">
            <a:xfrm rot="5400000">
              <a:off x="7560525"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6"/>
            <p:cNvCxnSpPr/>
            <p:nvPr userDrawn="1"/>
          </p:nvCxnSpPr>
          <p:spPr bwMode="auto">
            <a:xfrm rot="5400000">
              <a:off x="7919301"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7"/>
            <p:cNvCxnSpPr/>
            <p:nvPr userDrawn="1"/>
          </p:nvCxnSpPr>
          <p:spPr bwMode="auto">
            <a:xfrm rot="5400000">
              <a:off x="8279664"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8"/>
            <p:cNvCxnSpPr/>
            <p:nvPr userDrawn="1"/>
          </p:nvCxnSpPr>
          <p:spPr bwMode="auto">
            <a:xfrm rot="5400000">
              <a:off x="8640028" y="7278910"/>
              <a:ext cx="719081"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userDrawn="1"/>
          </p:nvCxnSpPr>
          <p:spPr bwMode="auto">
            <a:xfrm>
              <a:off x="-903288" y="540025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50"/>
            <p:cNvCxnSpPr/>
            <p:nvPr userDrawn="1"/>
          </p:nvCxnSpPr>
          <p:spPr bwMode="auto">
            <a:xfrm>
              <a:off x="-903288" y="576058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51"/>
            <p:cNvCxnSpPr/>
            <p:nvPr userDrawn="1"/>
          </p:nvCxnSpPr>
          <p:spPr bwMode="auto">
            <a:xfrm>
              <a:off x="-903288" y="6119332"/>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52"/>
            <p:cNvCxnSpPr/>
            <p:nvPr userDrawn="1"/>
          </p:nvCxnSpPr>
          <p:spPr bwMode="auto">
            <a:xfrm>
              <a:off x="-903288" y="6479666"/>
              <a:ext cx="71914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3"/>
            <p:cNvCxnSpPr/>
            <p:nvPr userDrawn="1"/>
          </p:nvCxnSpPr>
          <p:spPr bwMode="auto">
            <a:xfrm>
              <a:off x="-903288" y="6840001"/>
              <a:ext cx="719140"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smtClean="0"/>
              <a:t>Click to edit Master title style</a:t>
            </a:r>
            <a:endParaRPr lang="en-US"/>
          </a:p>
        </p:txBody>
      </p:sp>
      <p:sp>
        <p:nvSpPr>
          <p:cNvPr id="52" name="Date Placeholder 2"/>
          <p:cNvSpPr>
            <a:spLocks noGrp="1"/>
          </p:cNvSpPr>
          <p:nvPr>
            <p:ph type="dt" sz="half" idx="10"/>
          </p:nvPr>
        </p:nvSpPr>
        <p:spPr/>
        <p:txBody>
          <a:bodyPr/>
          <a:lstStyle>
            <a:lvl1pPr fontAlgn="auto">
              <a:spcBef>
                <a:spcPts val="0"/>
              </a:spcBef>
              <a:spcAft>
                <a:spcPts val="0"/>
              </a:spcAft>
              <a:defRPr>
                <a:ea typeface="+mn-ea"/>
              </a:defRPr>
            </a:lvl1pPr>
          </a:lstStyle>
          <a:p>
            <a:pPr>
              <a:defRPr/>
            </a:pPr>
            <a:fld id="{B2207D23-EAD5-430C-ACF5-77FCC44F4456}" type="datetime3">
              <a:rPr lang="en-GB"/>
              <a:pPr>
                <a:defRPr/>
              </a:pPr>
              <a:t>2 October, 2020</a:t>
            </a:fld>
            <a:endParaRPr lang="en-GB"/>
          </a:p>
        </p:txBody>
      </p:sp>
      <p:sp>
        <p:nvSpPr>
          <p:cNvPr id="53" name="Footer Placeholder 3"/>
          <p:cNvSpPr>
            <a:spLocks noGrp="1"/>
          </p:cNvSpPr>
          <p:nvPr>
            <p:ph type="ftr" sz="quarter" idx="11"/>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54" name="Slide Number Placeholder 4"/>
          <p:cNvSpPr>
            <a:spLocks noGrp="1"/>
          </p:cNvSpPr>
          <p:nvPr>
            <p:ph type="sldNum" sz="quarter" idx="12"/>
          </p:nvPr>
        </p:nvSpPr>
        <p:spPr/>
        <p:txBody>
          <a:bodyPr/>
          <a:lstStyle>
            <a:lvl1pPr fontAlgn="auto">
              <a:spcBef>
                <a:spcPts val="0"/>
              </a:spcBef>
              <a:spcAft>
                <a:spcPts val="0"/>
              </a:spcAft>
              <a:defRPr>
                <a:ea typeface="+mn-ea"/>
              </a:defRPr>
            </a:lvl1pPr>
          </a:lstStyle>
          <a:p>
            <a:pPr>
              <a:defRPr/>
            </a:pPr>
            <a:fld id="{CA0DB431-CC8E-4954-A450-B1D29E098853}" type="slidenum">
              <a:rPr lang="en-GB"/>
              <a:pPr>
                <a:defRPr/>
              </a:pPr>
              <a:t>‹#›</a:t>
            </a:fld>
            <a:endParaRPr lang="en-GB"/>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5058751"/>
          </a:xfrm>
          <a:prstGeom prst="round2SameRect">
            <a:avLst>
              <a:gd name="adj1" fmla="val 4426"/>
              <a:gd name="adj2" fmla="val 0"/>
            </a:avLst>
          </a:prstGeom>
        </p:spPr>
        <p:txBody>
          <a:bodyPr rtlCol="0">
            <a:noAutofit/>
          </a:bodyPr>
          <a:lstStyle/>
          <a:p>
            <a:pPr lvl="0"/>
            <a:r>
              <a:rPr lang="en-US" noProof="0" smtClean="0"/>
              <a:t>Click icon to add picture</a:t>
            </a:r>
            <a:endParaRPr lang="en-GB" noProof="0"/>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154DDE5C-15B1-49A4-BC08-EADA034738AC}"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2D07A219-A78C-461A-961C-55CD2C559248}" type="slidenum">
              <a:rPr lang="en-GB"/>
              <a:pPr>
                <a:defRPr/>
              </a:pPr>
              <a:t>‹#›</a:t>
            </a:fld>
            <a:endParaRPr lang="en-GB"/>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6"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70F43F5C-748F-4E38-B30D-7AA369B6BFDE}" type="datetime3">
              <a:rPr lang="en-GB"/>
              <a:pPr>
                <a:defRPr/>
              </a:pPr>
              <a:t>2 October, 2020</a:t>
            </a:fld>
            <a:endParaRPr lang="en-GB"/>
          </a:p>
        </p:txBody>
      </p:sp>
      <p:sp>
        <p:nvSpPr>
          <p:cNvPr id="7"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8"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28F1A86D-0245-406B-93DF-67E5E43B00FB}" type="slidenum">
              <a:rPr lang="en-GB"/>
              <a:pPr>
                <a:defRPr/>
              </a:pPr>
              <a:t>‹#›</a:t>
            </a:fld>
            <a:endParaRPr lang="en-GB"/>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6" name="Round Same Side Corner Rectangle 5"/>
          <p:cNvSpPr/>
          <p:nvPr userDrawn="1"/>
        </p:nvSpPr>
        <p:spPr>
          <a:xfrm>
            <a:off x="358775" y="1411288"/>
            <a:ext cx="2879725" cy="5068887"/>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1" y="1411899"/>
            <a:ext cx="4680706" cy="1111877"/>
          </a:xfrm>
          <a:prstGeom prst="round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7" name="Date Placeholder 2"/>
          <p:cNvSpPr>
            <a:spLocks noGrp="1"/>
          </p:cNvSpPr>
          <p:nvPr>
            <p:ph type="dt" sz="half" idx="16"/>
          </p:nvPr>
        </p:nvSpPr>
        <p:spPr/>
        <p:txBody>
          <a:bodyPr/>
          <a:lstStyle>
            <a:lvl1pPr fontAlgn="auto">
              <a:spcBef>
                <a:spcPts val="0"/>
              </a:spcBef>
              <a:spcAft>
                <a:spcPts val="0"/>
              </a:spcAft>
              <a:defRPr>
                <a:ea typeface="+mn-ea"/>
              </a:defRPr>
            </a:lvl1pPr>
          </a:lstStyle>
          <a:p>
            <a:pPr>
              <a:defRPr/>
            </a:pPr>
            <a:fld id="{DE6AF5D0-EFB5-48A4-BDCD-28D29578B2D3}" type="datetime3">
              <a:rPr lang="en-GB"/>
              <a:pPr>
                <a:defRPr/>
              </a:pPr>
              <a:t>2 October, 2020</a:t>
            </a:fld>
            <a:endParaRPr lang="en-GB"/>
          </a:p>
        </p:txBody>
      </p:sp>
      <p:sp>
        <p:nvSpPr>
          <p:cNvPr id="8" name="Footer Placeholder 3"/>
          <p:cNvSpPr>
            <a:spLocks noGrp="1"/>
          </p:cNvSpPr>
          <p:nvPr>
            <p:ph type="ftr" sz="quarter" idx="17"/>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9" name="Slide Number Placeholder 4"/>
          <p:cNvSpPr>
            <a:spLocks noGrp="1"/>
          </p:cNvSpPr>
          <p:nvPr>
            <p:ph type="sldNum" sz="quarter" idx="18"/>
          </p:nvPr>
        </p:nvSpPr>
        <p:spPr/>
        <p:txBody>
          <a:bodyPr/>
          <a:lstStyle>
            <a:lvl1pPr fontAlgn="auto">
              <a:spcBef>
                <a:spcPts val="0"/>
              </a:spcBef>
              <a:spcAft>
                <a:spcPts val="0"/>
              </a:spcAft>
              <a:defRPr>
                <a:ea typeface="+mn-ea"/>
              </a:defRPr>
            </a:lvl1pPr>
          </a:lstStyle>
          <a:p>
            <a:pPr>
              <a:defRPr/>
            </a:pPr>
            <a:fld id="{46126EA3-A4EC-4C7A-B231-BF5F4775220D}" type="slidenum">
              <a:rPr lang="en-GB"/>
              <a:pPr>
                <a:defRPr/>
              </a:pPr>
              <a:t>‹#›</a:t>
            </a:fld>
            <a:endParaRPr lang="en-GB"/>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7"/>
          <p:cNvSpPr/>
          <p:nvPr userDrawn="1"/>
        </p:nvSpPr>
        <p:spPr>
          <a:xfrm>
            <a:off x="0" y="1079500"/>
            <a:ext cx="9144000" cy="54006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5"/>
          <p:cNvSpPr/>
          <p:nvPr userDrawn="1"/>
        </p:nvSpPr>
        <p:spPr>
          <a:xfrm>
            <a:off x="358775" y="1439863"/>
            <a:ext cx="2879725" cy="504031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3598860" y="5400000"/>
            <a:ext cx="4717259" cy="1080000"/>
          </a:xfrm>
          <a:prstGeom prst="round2SameRect">
            <a:avLst/>
          </a:prstGeom>
        </p:spPr>
        <p:txBody>
          <a:bodyPr rtlCol="0">
            <a:noAutofit/>
          </a:bodyPr>
          <a:lstStyle/>
          <a:p>
            <a:pPr lvl="0"/>
            <a:r>
              <a:rPr lang="en-US" noProof="0" smtClean="0"/>
              <a:t>Click icon to add picture</a:t>
            </a:r>
            <a:endParaRPr lang="en-GB" noProof="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8" name="Date Placeholder 2"/>
          <p:cNvSpPr>
            <a:spLocks noGrp="1"/>
          </p:cNvSpPr>
          <p:nvPr>
            <p:ph type="dt" sz="half" idx="17"/>
          </p:nvPr>
        </p:nvSpPr>
        <p:spPr/>
        <p:txBody>
          <a:bodyPr/>
          <a:lstStyle>
            <a:lvl1pPr fontAlgn="auto">
              <a:spcBef>
                <a:spcPts val="0"/>
              </a:spcBef>
              <a:spcAft>
                <a:spcPts val="0"/>
              </a:spcAft>
              <a:defRPr>
                <a:ea typeface="+mn-ea"/>
              </a:defRPr>
            </a:lvl1pPr>
          </a:lstStyle>
          <a:p>
            <a:pPr>
              <a:defRPr/>
            </a:pPr>
            <a:fld id="{284C9710-4743-4AB7-9D7B-9D5497C69C31}" type="datetime3">
              <a:rPr lang="en-GB"/>
              <a:pPr>
                <a:defRPr/>
              </a:pPr>
              <a:t>2 October, 2020</a:t>
            </a:fld>
            <a:endParaRPr lang="en-GB"/>
          </a:p>
        </p:txBody>
      </p:sp>
      <p:sp>
        <p:nvSpPr>
          <p:cNvPr id="9" name="Footer Placeholder 3"/>
          <p:cNvSpPr>
            <a:spLocks noGrp="1"/>
          </p:cNvSpPr>
          <p:nvPr>
            <p:ph type="ftr" sz="quarter" idx="18"/>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1" name="Slide Number Placeholder 4"/>
          <p:cNvSpPr>
            <a:spLocks noGrp="1"/>
          </p:cNvSpPr>
          <p:nvPr>
            <p:ph type="sldNum" sz="quarter" idx="19"/>
          </p:nvPr>
        </p:nvSpPr>
        <p:spPr/>
        <p:txBody>
          <a:bodyPr/>
          <a:lstStyle>
            <a:lvl1pPr fontAlgn="auto">
              <a:spcBef>
                <a:spcPts val="0"/>
              </a:spcBef>
              <a:spcAft>
                <a:spcPts val="0"/>
              </a:spcAft>
              <a:defRPr>
                <a:ea typeface="+mn-ea"/>
              </a:defRPr>
            </a:lvl1pPr>
          </a:lstStyle>
          <a:p>
            <a:pPr>
              <a:defRPr/>
            </a:pPr>
            <a:fld id="{7DBD6532-F0F3-476B-AE64-DC17045B3EA7}" type="slidenum">
              <a:rPr lang="en-GB"/>
              <a:pPr>
                <a:defRPr/>
              </a:pPr>
              <a:t>‹#›</a:t>
            </a:fld>
            <a:endParaRPr lang="en-GB"/>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720725" y="4319588"/>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2" name="Title 1"/>
          <p:cNvSpPr>
            <a:spLocks noGrp="1"/>
          </p:cNvSpPr>
          <p:nvPr>
            <p:ph type="title"/>
          </p:nvPr>
        </p:nvSpPr>
        <p:spPr/>
        <p:txBody>
          <a:bodyPr/>
          <a:lstStyle/>
          <a:p>
            <a:r>
              <a:rPr lang="en-GB" smtClean="0"/>
              <a:t>Click to edit Master title style</a:t>
            </a:r>
            <a:endParaRPr lang="en-US"/>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2878135" y="2160588"/>
            <a:ext cx="1800226" cy="4310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E3378836-C847-4843-A6A6-BC8DF27B20CD}"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6B929946-D41F-40C8-AC50-C1009C8ADB6B}" type="slidenum">
              <a:rPr lang="en-GB"/>
              <a:pPr>
                <a:defRPr/>
              </a:pPr>
              <a:t>‹#›</a:t>
            </a:fld>
            <a:endParaRPr lang="en-GB"/>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Rectangle 9"/>
          <p:cNvSpPr/>
          <p:nvPr userDrawn="1"/>
        </p:nvSpPr>
        <p:spPr>
          <a:xfrm>
            <a:off x="0" y="1800225"/>
            <a:ext cx="9144000" cy="467995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5" name="Oval 6"/>
          <p:cNvSpPr/>
          <p:nvPr userDrawn="1"/>
        </p:nvSpPr>
        <p:spPr>
          <a:xfrm>
            <a:off x="720725" y="2159000"/>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a:spcAft>
                <a:spcPts val="600"/>
              </a:spcAft>
              <a:defRPr/>
            </a:pPr>
            <a:r>
              <a:rPr lang="en-GB" sz="1300">
                <a:solidFill>
                  <a:srgbClr val="FFFFFF"/>
                </a:solidFill>
                <a:latin typeface="Franklin Gothic Book"/>
                <a:cs typeface="Franklin Gothic Book"/>
              </a:rPr>
              <a:t>Project Summary</a:t>
            </a:r>
          </a:p>
        </p:txBody>
      </p:sp>
      <p:sp>
        <p:nvSpPr>
          <p:cNvPr id="6" name="Rounded Rectangle 7"/>
          <p:cNvSpPr/>
          <p:nvPr userDrawn="1"/>
        </p:nvSpPr>
        <p:spPr>
          <a:xfrm>
            <a:off x="2878138" y="2159000"/>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7" name="Round Same Side Corner Rectangle 8"/>
          <p:cNvSpPr/>
          <p:nvPr userDrawn="1"/>
        </p:nvSpPr>
        <p:spPr>
          <a:xfrm>
            <a:off x="5038725" y="2159000"/>
            <a:ext cx="3600450" cy="4311650"/>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endParaRPr lang="en-US" sz="120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4319588"/>
            <a:ext cx="3957636" cy="2151062"/>
          </a:xfrm>
          <a:prstGeom prst="round2SameRect">
            <a:avLst>
              <a:gd name="adj1" fmla="val 10230"/>
              <a:gd name="adj2" fmla="val 0"/>
            </a:avLst>
          </a:prstGeom>
        </p:spPr>
        <p:txBody>
          <a:bodyPr rtlCol="0">
            <a:noAutofit/>
          </a:bodyPr>
          <a:lstStyle/>
          <a:p>
            <a:pPr lvl="0"/>
            <a:r>
              <a:rPr lang="en-US" noProof="0" smtClean="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8" name="Date Placeholder 2"/>
          <p:cNvSpPr>
            <a:spLocks noGrp="1"/>
          </p:cNvSpPr>
          <p:nvPr>
            <p:ph type="dt" sz="half" idx="15"/>
          </p:nvPr>
        </p:nvSpPr>
        <p:spPr/>
        <p:txBody>
          <a:bodyPr/>
          <a:lstStyle>
            <a:lvl1pPr fontAlgn="auto">
              <a:spcBef>
                <a:spcPts val="0"/>
              </a:spcBef>
              <a:spcAft>
                <a:spcPts val="0"/>
              </a:spcAft>
              <a:defRPr>
                <a:ea typeface="+mn-ea"/>
              </a:defRPr>
            </a:lvl1pPr>
          </a:lstStyle>
          <a:p>
            <a:pPr>
              <a:defRPr/>
            </a:pPr>
            <a:fld id="{E827DA9D-D835-4A70-B8C4-EDBDD439B5F3}" type="datetime3">
              <a:rPr lang="en-GB"/>
              <a:pPr>
                <a:defRPr/>
              </a:pPr>
              <a:t>2 October, 2020</a:t>
            </a:fld>
            <a:endParaRPr lang="en-GB"/>
          </a:p>
        </p:txBody>
      </p:sp>
      <p:sp>
        <p:nvSpPr>
          <p:cNvPr id="9" name="Footer Placeholder 3"/>
          <p:cNvSpPr>
            <a:spLocks noGrp="1"/>
          </p:cNvSpPr>
          <p:nvPr>
            <p:ph type="ftr" sz="quarter" idx="16"/>
            <p:custDataLst>
              <p:tags r:id="rId1"/>
            </p:custDataLst>
          </p:nvPr>
        </p:nvSpPr>
        <p:spPr/>
        <p:txBody>
          <a:bodyPr/>
          <a:lstStyle>
            <a:lvl1pPr algn="ctr" fontAlgn="auto">
              <a:spcBef>
                <a:spcPts val="0"/>
              </a:spcBef>
              <a:spcAft>
                <a:spcPts val="0"/>
              </a:spcAft>
              <a:defRPr lang="en-GB" sz="1000" b="1" i="0" u="none">
                <a:solidFill>
                  <a:srgbClr val="FFFFFF"/>
                </a:solidFill>
                <a:latin typeface="Arial"/>
                <a:ea typeface="+mn-ea"/>
                <a:cs typeface="+mn-cs"/>
              </a:defRPr>
            </a:lvl1pPr>
          </a:lstStyle>
          <a:p>
            <a:pPr>
              <a:defRPr/>
            </a:pPr>
            <a:endParaRPr/>
          </a:p>
        </p:txBody>
      </p:sp>
      <p:sp>
        <p:nvSpPr>
          <p:cNvPr id="10" name="Slide Number Placeholder 4"/>
          <p:cNvSpPr>
            <a:spLocks noGrp="1"/>
          </p:cNvSpPr>
          <p:nvPr>
            <p:ph type="sldNum" sz="quarter" idx="17"/>
          </p:nvPr>
        </p:nvSpPr>
        <p:spPr/>
        <p:txBody>
          <a:bodyPr/>
          <a:lstStyle>
            <a:lvl1pPr fontAlgn="auto">
              <a:spcBef>
                <a:spcPts val="0"/>
              </a:spcBef>
              <a:spcAft>
                <a:spcPts val="0"/>
              </a:spcAft>
              <a:defRPr>
                <a:ea typeface="+mn-ea"/>
              </a:defRPr>
            </a:lvl1pPr>
          </a:lstStyle>
          <a:p>
            <a:pPr>
              <a:defRPr/>
            </a:pPr>
            <a:fld id="{1610B1AC-EACE-43DA-B9F9-7F72C1A29D69}" type="slidenum">
              <a:rPr lang="en-GB"/>
              <a:pPr>
                <a:defRPr/>
              </a:pPr>
              <a:t>‹#›</a:t>
            </a:fld>
            <a:endParaRPr lang="en-GB"/>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Title - standard non-animated">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FFFFFF"/>
              </a:solidFill>
              <a:latin typeface="Franklin Gothic Book"/>
            </a:endParaRPr>
          </a:p>
        </p:txBody>
      </p:sp>
      <p:pic>
        <p:nvPicPr>
          <p:cNvPr id="6" name="Picture 2"/>
          <p:cNvPicPr>
            <a:picLocks noChangeAspect="1" noChangeArrowheads="1"/>
          </p:cNvPicPr>
          <p:nvPr userDrawn="1"/>
        </p:nvPicPr>
        <p:blipFill>
          <a:blip r:embed="rId2" cstate="print"/>
          <a:srcRect/>
          <a:stretch>
            <a:fillRect/>
          </a:stretch>
        </p:blipFill>
        <p:spPr bwMode="auto">
          <a:xfrm>
            <a:off x="0" y="4810125"/>
            <a:ext cx="9156700" cy="2057400"/>
          </a:xfrm>
          <a:prstGeom prst="rect">
            <a:avLst/>
          </a:prstGeom>
          <a:noFill/>
          <a:ln w="9525">
            <a:noFill/>
            <a:miter lim="800000"/>
            <a:headEnd/>
            <a:tailEnd/>
          </a:ln>
        </p:spPr>
      </p:pic>
      <p:pic>
        <p:nvPicPr>
          <p:cNvPr id="7" name="Picture 1"/>
          <p:cNvPicPr>
            <a:picLocks noChangeAspect="1"/>
          </p:cNvPicPr>
          <p:nvPr userDrawn="1"/>
        </p:nvPicPr>
        <p:blipFill>
          <a:blip r:embed="rId3" cstate="print"/>
          <a:srcRect/>
          <a:stretch>
            <a:fillRect/>
          </a:stretch>
        </p:blipFill>
        <p:spPr bwMode="auto">
          <a:xfrm>
            <a:off x="6724650" y="5245100"/>
            <a:ext cx="2009775" cy="1187450"/>
          </a:xfrm>
          <a:prstGeom prst="rect">
            <a:avLst/>
          </a:prstGeom>
          <a:noFill/>
          <a:ln w="9525">
            <a:noFill/>
            <a:miter lim="800000"/>
            <a:headEnd/>
            <a:tailEnd/>
          </a:ln>
        </p:spPr>
      </p:pic>
      <p:sp>
        <p:nvSpPr>
          <p:cNvPr id="70" name="Title 1"/>
          <p:cNvSpPr>
            <a:spLocks noGrp="1"/>
          </p:cNvSpPr>
          <p:nvPr>
            <p:ph type="title"/>
          </p:nvPr>
        </p:nvSpPr>
        <p:spPr>
          <a:xfrm>
            <a:off x="719134" y="4893126"/>
            <a:ext cx="6291266" cy="727534"/>
          </a:xfrm>
        </p:spPr>
        <p:txBody>
          <a:bodyPr anchor="b">
            <a:normAutofit/>
          </a:bodyPr>
          <a:lstStyle>
            <a:lvl1pPr>
              <a:defRPr sz="3200" baseline="0"/>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Click to edit Master text styles</a:t>
            </a:r>
          </a:p>
          <a:p>
            <a:pPr lvl="1"/>
            <a:r>
              <a:rPr lang="en-US" dirty="0" smtClean="0"/>
              <a:t>Second level</a:t>
            </a: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Single column layout">
    <p:spTree>
      <p:nvGrpSpPr>
        <p:cNvPr id="1" name=""/>
        <p:cNvGrpSpPr/>
        <p:nvPr/>
      </p:nvGrpSpPr>
      <p:grpSpPr>
        <a:xfrm>
          <a:off x="0" y="0"/>
          <a:ext cx="0" cy="0"/>
          <a:chOff x="0" y="0"/>
          <a:chExt cx="0" cy="0"/>
        </a:xfrm>
      </p:grpSpPr>
      <p:cxnSp>
        <p:nvCxnSpPr>
          <p:cNvPr id="5" name="Straight Connector 165"/>
          <p:cNvCxnSpPr/>
          <p:nvPr userDrawn="1"/>
        </p:nvCxnSpPr>
        <p:spPr>
          <a:xfrm>
            <a:off x="-3175" y="1709738"/>
            <a:ext cx="9147175"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descr="Ideally your title should fit on one line."/>
          <p:cNvSpPr>
            <a:spLocks noGrp="1"/>
          </p:cNvSpPr>
          <p:nvPr>
            <p:ph type="title"/>
          </p:nvPr>
        </p:nvSpPr>
        <p:spPr/>
        <p:txBody>
          <a:bodyPr/>
          <a:lstStyle/>
          <a:p>
            <a:r>
              <a:rPr lang="en-US" smtClean="0"/>
              <a:t>Click to edit Master title style</a:t>
            </a:r>
            <a:endParaRPr lang="en-GB" dirty="0"/>
          </a:p>
        </p:txBody>
      </p:sp>
      <p:sp>
        <p:nvSpPr>
          <p:cNvPr id="58" name="Text Placeholder 6" descr="First level - paragraph text&#10;Second level - bullet 1&#10;Third level - bullet 2&#10;&#10;No more than 100 words per slide"/>
          <p:cNvSpPr>
            <a:spLocks noGrp="1"/>
          </p:cNvSpPr>
          <p:nvPr>
            <p:ph type="body" sz="quarter" idx="13"/>
          </p:nvPr>
        </p:nvSpPr>
        <p:spPr>
          <a:xfrm>
            <a:off x="720724" y="2160587"/>
            <a:ext cx="5037136"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6118223" y="2160587"/>
            <a:ext cx="2521347" cy="3779411"/>
          </a:xfrm>
          <a:prstGeom prst="roundRect">
            <a:avLst>
              <a:gd name="adj" fmla="val 10702"/>
            </a:avLst>
          </a:prstGeom>
        </p:spPr>
        <p:txBody>
          <a:bodyPr rtlCol="0">
            <a:noAutofit/>
          </a:bodyPr>
          <a:lstStyle/>
          <a:p>
            <a:pPr lvl="0"/>
            <a:r>
              <a:rPr lang="en-US" noProof="0" smtClean="0"/>
              <a:t>Click icon to add picture</a:t>
            </a:r>
            <a:endParaRPr lang="en-GB" noProof="0" dirty="0"/>
          </a:p>
        </p:txBody>
      </p:sp>
      <p:sp>
        <p:nvSpPr>
          <p:cNvPr id="6" name="Date Placeholder 3"/>
          <p:cNvSpPr>
            <a:spLocks noGrp="1"/>
          </p:cNvSpPr>
          <p:nvPr>
            <p:ph type="dt" sz="half" idx="15"/>
          </p:nvPr>
        </p:nvSpPr>
        <p:spPr/>
        <p:txBody>
          <a:bodyPr/>
          <a:lstStyle>
            <a:lvl1pPr fontAlgn="auto">
              <a:spcBef>
                <a:spcPts val="0"/>
              </a:spcBef>
              <a:spcAft>
                <a:spcPts val="0"/>
              </a:spcAft>
              <a:defRPr sz="800" smtClean="0">
                <a:solidFill>
                  <a:srgbClr val="00539B"/>
                </a:solidFill>
                <a:ea typeface="+mn-ea"/>
              </a:defRPr>
            </a:lvl1pPr>
          </a:lstStyle>
          <a:p>
            <a:pPr>
              <a:defRPr/>
            </a:pPr>
            <a:fld id="{69019F1A-ED73-4099-BF5C-5450B8411685}" type="datetime3">
              <a:rPr lang="en-GB"/>
              <a:pPr>
                <a:defRPr/>
              </a:pPr>
              <a:t>2 October, 2020</a:t>
            </a:fld>
            <a:endParaRPr lang="en-GB" dirty="0"/>
          </a:p>
        </p:txBody>
      </p:sp>
      <p:sp>
        <p:nvSpPr>
          <p:cNvPr id="7" name="Footer Placeholder 4"/>
          <p:cNvSpPr>
            <a:spLocks noGrp="1"/>
          </p:cNvSpPr>
          <p:nvPr>
            <p:ph type="ftr" sz="quarter" idx="16"/>
          </p:nvPr>
        </p:nvSpPr>
        <p:spPr>
          <a:xfrm>
            <a:off x="3238500" y="6480175"/>
            <a:ext cx="2879725" cy="377825"/>
          </a:xfrm>
        </p:spPr>
        <p:txBody>
          <a:bodyPr/>
          <a:lstStyle>
            <a:lvl1pPr fontAlgn="auto">
              <a:spcBef>
                <a:spcPts val="0"/>
              </a:spcBef>
              <a:spcAft>
                <a:spcPts val="0"/>
              </a:spcAft>
              <a:defRPr sz="800" b="0" dirty="0">
                <a:solidFill>
                  <a:srgbClr val="00539B"/>
                </a:solidFill>
                <a:ea typeface="+mn-ea"/>
                <a:cs typeface="+mn-cs"/>
              </a:defRPr>
            </a:lvl1pPr>
          </a:lstStyle>
          <a:p>
            <a:pPr>
              <a:defRPr/>
            </a:pPr>
            <a:endParaRPr/>
          </a:p>
        </p:txBody>
      </p:sp>
      <p:sp>
        <p:nvSpPr>
          <p:cNvPr id="8" name="Slide Number Placeholder 5"/>
          <p:cNvSpPr>
            <a:spLocks noGrp="1"/>
          </p:cNvSpPr>
          <p:nvPr>
            <p:ph type="sldNum" sz="quarter" idx="17"/>
          </p:nvPr>
        </p:nvSpPr>
        <p:spPr/>
        <p:txBody>
          <a:bodyPr/>
          <a:lstStyle>
            <a:lvl1pPr algn="r" fontAlgn="auto">
              <a:spcBef>
                <a:spcPts val="0"/>
              </a:spcBef>
              <a:spcAft>
                <a:spcPts val="0"/>
              </a:spcAft>
              <a:defRPr sz="800" smtClean="0">
                <a:solidFill>
                  <a:srgbClr val="00539B"/>
                </a:solidFill>
                <a:ea typeface="+mn-ea"/>
              </a:defRPr>
            </a:lvl1pPr>
          </a:lstStyle>
          <a:p>
            <a:pPr>
              <a:defRPr/>
            </a:pPr>
            <a:fld id="{69C6D19B-7FBF-4B77-8A4B-03BB8A502CBA}" type="slidenum">
              <a:rPr lang="en-GB"/>
              <a:pPr>
                <a:defRPr/>
              </a:pPr>
              <a:t>‹#›</a:t>
            </a:fld>
            <a:endParaRPr lang="en-GB" dirty="0"/>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8" name="Rectangle 7"/>
          <p:cNvSpPr/>
          <p:nvPr userDrawn="1"/>
        </p:nvSpPr>
        <p:spPr>
          <a:xfrm rot="10800000">
            <a:off x="0" y="1149350"/>
            <a:ext cx="9143999" cy="5708650"/>
          </a:xfrm>
          <a:prstGeom prst="rect">
            <a:avLst/>
          </a:prstGeom>
          <a:gradFill>
            <a:gsLst>
              <a:gs pos="0">
                <a:srgbClr val="F3F3F3"/>
              </a:gs>
              <a:gs pos="50000">
                <a:srgbClr val="D6DCE0"/>
              </a:gs>
              <a:gs pos="100000">
                <a:srgbClr val="F3F3F3"/>
              </a:gs>
            </a:gsLst>
            <a:lin ang="30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rgbClr val="FFFFFF"/>
              </a:solidFill>
            </a:endParaRPr>
          </a:p>
        </p:txBody>
      </p:sp>
      <p:sp>
        <p:nvSpPr>
          <p:cNvPr id="2" name="Title 1"/>
          <p:cNvSpPr>
            <a:spLocks noGrp="1"/>
          </p:cNvSpPr>
          <p:nvPr>
            <p:ph type="title"/>
          </p:nvPr>
        </p:nvSpPr>
        <p:spPr>
          <a:xfrm>
            <a:off x="363539" y="56244"/>
            <a:ext cx="8485186" cy="963385"/>
          </a:xfrm>
        </p:spPr>
        <p:txBody>
          <a:bodyPr anchor="b">
            <a:normAutofit/>
          </a:bodyPr>
          <a:lstStyle>
            <a:lvl1pPr>
              <a:lnSpc>
                <a:spcPct val="85000"/>
              </a:lnSpc>
              <a:defRPr sz="3200"/>
            </a:lvl1pPr>
          </a:lstStyle>
          <a:p>
            <a:r>
              <a:rPr lang="en-GB" dirty="0" smtClean="0"/>
              <a:t>Click to edit Master title style</a:t>
            </a:r>
            <a:endParaRPr lang="en-US" dirty="0"/>
          </a:p>
        </p:txBody>
      </p:sp>
      <p:sp>
        <p:nvSpPr>
          <p:cNvPr id="57" name="Slide Number Placeholder 5"/>
          <p:cNvSpPr>
            <a:spLocks noGrp="1"/>
          </p:cNvSpPr>
          <p:nvPr>
            <p:ph type="sldNum" sz="quarter" idx="4"/>
          </p:nvPr>
        </p:nvSpPr>
        <p:spPr>
          <a:xfrm>
            <a:off x="8478618"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hasCustomPrompt="1"/>
          </p:nvPr>
        </p:nvSpPr>
        <p:spPr>
          <a:xfrm>
            <a:off x="376238" y="1345294"/>
            <a:ext cx="4035425" cy="4042529"/>
          </a:xfrm>
        </p:spPr>
        <p:txBody>
          <a:bodyPr/>
          <a:lstStyle>
            <a:lvl1pPr>
              <a:spcAft>
                <a:spcPts val="300"/>
              </a:spcAft>
              <a:defRPr sz="1400">
                <a:solidFill>
                  <a:schemeClr val="accent1"/>
                </a:solidFill>
              </a:defRPr>
            </a:lvl1pPr>
            <a:lvl2pPr>
              <a:spcAft>
                <a:spcPts val="300"/>
              </a:spcAft>
              <a:defRPr/>
            </a:lvl2pPr>
            <a:lvl3pPr>
              <a:spcAft>
                <a:spcPts val="300"/>
              </a:spcAft>
              <a:defRPr/>
            </a:lvl3pPr>
            <a:lvl4pPr>
              <a:spcAft>
                <a:spcPts val="300"/>
              </a:spcAft>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3945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Rectangle 4"/>
          <p:cNvSpPr/>
          <p:nvPr userDrawn="1"/>
        </p:nvSpPr>
        <p:spPr>
          <a:xfrm>
            <a:off x="0" y="1079500"/>
            <a:ext cx="9144000" cy="5400675"/>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600"/>
              </a:spcAft>
              <a:defRPr/>
            </a:pPr>
            <a:endParaRPr lang="en-US">
              <a:solidFill>
                <a:srgbClr val="FFFFFF"/>
              </a:solidFill>
              <a:ea typeface="ＭＳ Ｐゴシック" pitchFamily="34" charset="-128"/>
            </a:endParaRPr>
          </a:p>
        </p:txBody>
      </p:sp>
      <p:sp>
        <p:nvSpPr>
          <p:cNvPr id="7" name="Rounded Rectangle 6"/>
          <p:cNvSpPr/>
          <p:nvPr userDrawn="1"/>
        </p:nvSpPr>
        <p:spPr>
          <a:xfrm>
            <a:off x="2528888" y="1423988"/>
            <a:ext cx="1444625" cy="1435100"/>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600"/>
              </a:spcAft>
              <a:defRPr/>
            </a:pPr>
            <a:endParaRPr lang="en-US">
              <a:solidFill>
                <a:srgbClr val="FFFFFF"/>
              </a:solidFill>
              <a:ea typeface="ＭＳ Ｐゴシック" pitchFamily="34" charset="-128"/>
            </a:endParaRPr>
          </a:p>
        </p:txBody>
      </p:sp>
      <p:sp>
        <p:nvSpPr>
          <p:cNvPr id="8" name="Round Same Side Corner Rectangle 7"/>
          <p:cNvSpPr/>
          <p:nvPr userDrawn="1"/>
        </p:nvSpPr>
        <p:spPr>
          <a:xfrm>
            <a:off x="4319588" y="1388157"/>
            <a:ext cx="4319587" cy="5024437"/>
          </a:xfrm>
          <a:prstGeom prst="round2SameRect">
            <a:avLst>
              <a:gd name="adj1" fmla="val 3058"/>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600"/>
              </a:spcAft>
              <a:defRPr/>
            </a:pPr>
            <a:endParaRPr lang="en-US" dirty="0"/>
          </a:p>
        </p:txBody>
      </p:sp>
      <p:cxnSp>
        <p:nvCxnSpPr>
          <p:cNvPr id="9" name="Straight Connector 57"/>
          <p:cNvCxnSpPr/>
          <p:nvPr userDrawn="1"/>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p:cNvSpPr>
            <a:spLocks noGrp="1"/>
          </p:cNvSpPr>
          <p:nvPr>
            <p:ph type="pic" sz="quarter" idx="14"/>
          </p:nvPr>
        </p:nvSpPr>
        <p:spPr>
          <a:xfrm>
            <a:off x="720725" y="3186794"/>
            <a:ext cx="3252788" cy="3225800"/>
          </a:xfrm>
          <a:prstGeom prst="round2SameRect">
            <a:avLst>
              <a:gd name="adj1" fmla="val 4324"/>
              <a:gd name="adj2" fmla="val 0"/>
            </a:avLst>
          </a:prstGeom>
        </p:spPr>
        <p:txBody>
          <a:bodyPr rtlCol="0">
            <a:noAutofit/>
          </a:bodyPr>
          <a:lstStyle/>
          <a:p>
            <a:pPr lvl="0"/>
            <a:r>
              <a:rPr lang="en-US" noProof="0" dirty="0" smtClean="0"/>
              <a:t>Click icon to add picture</a:t>
            </a:r>
            <a:endParaRPr lang="en-GB" noProof="0" dirty="0"/>
          </a:p>
        </p:txBody>
      </p:sp>
      <p:sp>
        <p:nvSpPr>
          <p:cNvPr id="61" name="Text Placeholder 60"/>
          <p:cNvSpPr>
            <a:spLocks noGrp="1"/>
          </p:cNvSpPr>
          <p:nvPr>
            <p:ph type="body" sz="quarter" idx="18"/>
          </p:nvPr>
        </p:nvSpPr>
        <p:spPr>
          <a:xfrm>
            <a:off x="4678363" y="1800225"/>
            <a:ext cx="3600450" cy="4319588"/>
          </a:xfrm>
        </p:spPr>
        <p:txBody>
          <a:bodyPr/>
          <a:lstStyle>
            <a:lvl1pPr>
              <a:spcAft>
                <a:spcPts val="600"/>
              </a:spcAft>
              <a:defRPr sz="1100"/>
            </a:lvl1pPr>
          </a:lstStyle>
          <a:p>
            <a:pPr lvl="0"/>
            <a:endParaRPr lang="en-GB" dirty="0"/>
          </a:p>
        </p:txBody>
      </p:sp>
      <p:sp>
        <p:nvSpPr>
          <p:cNvPr id="10" name="Date Placeholder 2"/>
          <p:cNvSpPr>
            <a:spLocks noGrp="1"/>
          </p:cNvSpPr>
          <p:nvPr>
            <p:ph type="dt" sz="half" idx="19"/>
          </p:nvPr>
        </p:nvSpPr>
        <p:spPr/>
        <p:txBody>
          <a:bodyPr/>
          <a:lstStyle>
            <a:lvl1pPr fontAlgn="auto">
              <a:spcBef>
                <a:spcPts val="0"/>
              </a:spcBef>
              <a:spcAft>
                <a:spcPts val="0"/>
              </a:spcAft>
              <a:defRPr>
                <a:solidFill>
                  <a:schemeClr val="accent1"/>
                </a:solidFill>
                <a:ea typeface="+mn-ea"/>
              </a:defRPr>
            </a:lvl1pPr>
          </a:lstStyle>
          <a:p>
            <a:pPr>
              <a:defRPr/>
            </a:pPr>
            <a:fld id="{37C40F04-75F6-4547-8025-563DCA7EF607}" type="datetime3">
              <a:rPr lang="en-GB"/>
              <a:pPr>
                <a:defRPr/>
              </a:pPr>
              <a:t>2 October, 2020</a:t>
            </a:fld>
            <a:endParaRPr lang="en-GB"/>
          </a:p>
        </p:txBody>
      </p:sp>
      <p:sp>
        <p:nvSpPr>
          <p:cNvPr id="12" name="Footer Placeholder 3"/>
          <p:cNvSpPr>
            <a:spLocks noGrp="1"/>
          </p:cNvSpPr>
          <p:nvPr>
            <p:ph type="ftr" sz="quarter" idx="20"/>
          </p:nvPr>
        </p:nvSpPr>
        <p:spPr/>
        <p:txBody>
          <a:bodyPr/>
          <a:lstStyle>
            <a:lvl1pPr fontAlgn="auto">
              <a:spcBef>
                <a:spcPts val="0"/>
              </a:spcBef>
              <a:spcAft>
                <a:spcPts val="0"/>
              </a:spcAft>
              <a:defRPr b="0">
                <a:ea typeface="+mn-ea"/>
                <a:cs typeface="+mn-cs"/>
              </a:defRPr>
            </a:lvl1pPr>
          </a:lstStyle>
          <a:p>
            <a:pPr>
              <a:defRPr/>
            </a:pPr>
            <a:endParaRPr/>
          </a:p>
        </p:txBody>
      </p:sp>
      <p:sp>
        <p:nvSpPr>
          <p:cNvPr id="13" name="Slide Number Placeholder 4"/>
          <p:cNvSpPr>
            <a:spLocks noGrp="1"/>
          </p:cNvSpPr>
          <p:nvPr>
            <p:ph type="sldNum" sz="quarter" idx="21"/>
          </p:nvPr>
        </p:nvSpPr>
        <p:spPr/>
        <p:txBody>
          <a:bodyPr/>
          <a:lstStyle>
            <a:lvl1pPr fontAlgn="auto">
              <a:spcBef>
                <a:spcPts val="0"/>
              </a:spcBef>
              <a:spcAft>
                <a:spcPts val="0"/>
              </a:spcAft>
              <a:defRPr>
                <a:solidFill>
                  <a:schemeClr val="accent1"/>
                </a:solidFill>
                <a:ea typeface="+mn-ea"/>
              </a:defRPr>
            </a:lvl1pPr>
          </a:lstStyle>
          <a:p>
            <a:pPr>
              <a:defRPr/>
            </a:pPr>
            <a:fld id="{B283E25E-6A96-441B-8E76-688DE493E549}" type="slidenum">
              <a:rPr lang="en-GB"/>
              <a:pPr>
                <a:defRPr/>
              </a:pPr>
              <a:t>‹#›</a:t>
            </a:fld>
            <a:endParaRPr lang="en-GB"/>
          </a:p>
        </p:txBody>
      </p:sp>
      <p:sp>
        <p:nvSpPr>
          <p:cNvPr id="3" name="Title 2"/>
          <p:cNvSpPr>
            <a:spLocks noGrp="1"/>
          </p:cNvSpPr>
          <p:nvPr>
            <p:ph type="title"/>
          </p:nvPr>
        </p:nvSpPr>
        <p:spPr/>
        <p:txBody>
          <a:bodyPr/>
          <a:lstStyle/>
          <a:p>
            <a:r>
              <a:rPr lang="en-US" smtClean="0"/>
              <a:t>Click to edit Master title style</a:t>
            </a:r>
            <a:endParaRPr lang="en-GB"/>
          </a:p>
        </p:txBody>
      </p:sp>
      <p:sp>
        <p:nvSpPr>
          <p:cNvPr id="6" name="Oval 5"/>
          <p:cNvSpPr/>
          <p:nvPr userDrawn="1"/>
        </p:nvSpPr>
        <p:spPr>
          <a:xfrm>
            <a:off x="720725" y="1436688"/>
            <a:ext cx="1446213" cy="1446212"/>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a:lstStyle/>
          <a:p>
            <a:pPr fontAlgn="auto">
              <a:spcBef>
                <a:spcPts val="0"/>
              </a:spcBef>
              <a:spcAft>
                <a:spcPts val="600"/>
              </a:spcAft>
              <a:defRPr/>
            </a:pPr>
            <a:endParaRPr lang="en-GB" sz="1300" dirty="0">
              <a:solidFill>
                <a:schemeClr val="tx1"/>
              </a:solidFill>
              <a:latin typeface="Franklin Gothic Book"/>
              <a:cs typeface="Franklin Gothic Book"/>
            </a:endParaRPr>
          </a:p>
        </p:txBody>
      </p:sp>
    </p:spTree>
    <p:extLst>
      <p:ext uri="{BB962C8B-B14F-4D97-AF65-F5344CB8AC3E}">
        <p14:creationId xmlns:p14="http://schemas.microsoft.com/office/powerpoint/2010/main" val="288504198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1_NEW 2 column layout with icons">
    <p:spTree>
      <p:nvGrpSpPr>
        <p:cNvPr id="1" name=""/>
        <p:cNvGrpSpPr/>
        <p:nvPr/>
      </p:nvGrpSpPr>
      <p:grpSpPr>
        <a:xfrm>
          <a:off x="0" y="0"/>
          <a:ext cx="0" cy="0"/>
          <a:chOff x="0" y="0"/>
          <a:chExt cx="0" cy="0"/>
        </a:xfrm>
      </p:grpSpPr>
      <p:sp>
        <p:nvSpPr>
          <p:cNvPr id="2" name="Title 1"/>
          <p:cNvSpPr>
            <a:spLocks noGrp="1"/>
          </p:cNvSpPr>
          <p:nvPr>
            <p:ph type="title"/>
          </p:nvPr>
        </p:nvSpPr>
        <p:spPr>
          <a:xfrm>
            <a:off x="376238" y="0"/>
            <a:ext cx="696099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2 October, 2020</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900" b="1" i="0" u="none">
                <a:solidFill>
                  <a:srgbClr val="0000FF"/>
                </a:solidFill>
                <a:latin typeface="Arial" panose="020B0604020202020204" pitchFamily="34" charset="0"/>
              </a:defRPr>
            </a:lvl1pPr>
          </a:lstStyle>
          <a:p>
            <a:r>
              <a:rPr lang="en-GB" smtClean="0"/>
              <a:t>OFFICIAL USE</a:t>
            </a:r>
            <a:r>
              <a:rPr lang="en-GB" smtClean="0">
                <a:solidFill>
                  <a:srgbClr val="000000"/>
                </a:solidFill>
              </a:rPr>
              <a:t> </a:t>
            </a:r>
            <a:endParaRPr lang="en-GB">
              <a:solidFill>
                <a:srgbClr val="000000"/>
              </a:solidFill>
            </a:endParaRP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24" name="Picture Placeholder 3"/>
          <p:cNvSpPr>
            <a:spLocks noGrp="1"/>
          </p:cNvSpPr>
          <p:nvPr>
            <p:ph type="pic" sz="quarter" idx="13"/>
          </p:nvPr>
        </p:nvSpPr>
        <p:spPr>
          <a:xfrm>
            <a:off x="376238" y="2058988"/>
            <a:ext cx="904549" cy="904549"/>
          </a:xfrm>
        </p:spPr>
        <p:txBody>
          <a:bodyPr/>
          <a:lstStyle/>
          <a:p>
            <a:endParaRPr lang="en-GB" dirty="0"/>
          </a:p>
        </p:txBody>
      </p:sp>
      <p:sp>
        <p:nvSpPr>
          <p:cNvPr id="4" name="Text Placeholder 3"/>
          <p:cNvSpPr>
            <a:spLocks noGrp="1"/>
          </p:cNvSpPr>
          <p:nvPr>
            <p:ph type="body" sz="quarter" idx="21"/>
          </p:nvPr>
        </p:nvSpPr>
        <p:spPr>
          <a:xfrm>
            <a:off x="1421449" y="2049463"/>
            <a:ext cx="3127993" cy="1884362"/>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9" name="Picture Placeholder 3"/>
          <p:cNvSpPr>
            <a:spLocks noGrp="1"/>
          </p:cNvSpPr>
          <p:nvPr>
            <p:ph type="pic" sz="quarter" idx="22"/>
          </p:nvPr>
        </p:nvSpPr>
        <p:spPr>
          <a:xfrm>
            <a:off x="4673267" y="2068513"/>
            <a:ext cx="904549" cy="904549"/>
          </a:xfrm>
        </p:spPr>
        <p:txBody>
          <a:bodyPr/>
          <a:lstStyle/>
          <a:p>
            <a:endParaRPr lang="en-GB" dirty="0"/>
          </a:p>
        </p:txBody>
      </p:sp>
      <p:sp>
        <p:nvSpPr>
          <p:cNvPr id="20" name="Text Placeholder 3"/>
          <p:cNvSpPr>
            <a:spLocks noGrp="1"/>
          </p:cNvSpPr>
          <p:nvPr>
            <p:ph type="body" sz="quarter" idx="23"/>
          </p:nvPr>
        </p:nvSpPr>
        <p:spPr>
          <a:xfrm>
            <a:off x="5718478" y="2058987"/>
            <a:ext cx="3127993" cy="1874837"/>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1" name="Picture Placeholder 3"/>
          <p:cNvSpPr>
            <a:spLocks noGrp="1"/>
          </p:cNvSpPr>
          <p:nvPr>
            <p:ph type="pic" sz="quarter" idx="24"/>
          </p:nvPr>
        </p:nvSpPr>
        <p:spPr>
          <a:xfrm>
            <a:off x="376238" y="4115126"/>
            <a:ext cx="904549" cy="904549"/>
          </a:xfrm>
        </p:spPr>
        <p:txBody>
          <a:bodyPr/>
          <a:lstStyle/>
          <a:p>
            <a:endParaRPr lang="en-GB" dirty="0"/>
          </a:p>
        </p:txBody>
      </p:sp>
      <p:sp>
        <p:nvSpPr>
          <p:cNvPr id="22" name="Text Placeholder 3"/>
          <p:cNvSpPr>
            <a:spLocks noGrp="1"/>
          </p:cNvSpPr>
          <p:nvPr>
            <p:ph type="body" sz="quarter" idx="25"/>
          </p:nvPr>
        </p:nvSpPr>
        <p:spPr>
          <a:xfrm>
            <a:off x="1421449" y="4105601"/>
            <a:ext cx="3127993" cy="1999924"/>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5" name="Picture Placeholder 3"/>
          <p:cNvSpPr>
            <a:spLocks noGrp="1"/>
          </p:cNvSpPr>
          <p:nvPr>
            <p:ph type="pic" sz="quarter" idx="26"/>
          </p:nvPr>
        </p:nvSpPr>
        <p:spPr>
          <a:xfrm>
            <a:off x="4673267" y="4124651"/>
            <a:ext cx="904549" cy="904549"/>
          </a:xfrm>
        </p:spPr>
        <p:txBody>
          <a:bodyPr/>
          <a:lstStyle/>
          <a:p>
            <a:endParaRPr lang="en-GB" dirty="0"/>
          </a:p>
        </p:txBody>
      </p:sp>
      <p:sp>
        <p:nvSpPr>
          <p:cNvPr id="27" name="Text Placeholder 3"/>
          <p:cNvSpPr>
            <a:spLocks noGrp="1"/>
          </p:cNvSpPr>
          <p:nvPr>
            <p:ph type="body" sz="quarter" idx="27"/>
          </p:nvPr>
        </p:nvSpPr>
        <p:spPr>
          <a:xfrm>
            <a:off x="5718478" y="4115125"/>
            <a:ext cx="3127993" cy="1990399"/>
          </a:xfrm>
        </p:spPr>
        <p:txBody>
          <a:bodyPr>
            <a:noAutofit/>
          </a:bodyPr>
          <a:lstStyle>
            <a:lvl1pPr>
              <a:spcAft>
                <a:spcPts val="300"/>
              </a:spcAft>
              <a:defRPr>
                <a:solidFill>
                  <a:schemeClr val="accent1"/>
                </a:solidFill>
              </a:defRPr>
            </a:lvl1pPr>
            <a:lvl2pPr>
              <a:spcAft>
                <a:spcPts val="0"/>
              </a:spcAft>
              <a:buClr>
                <a:schemeClr val="tx1"/>
              </a:buClr>
              <a:defRPr sz="1000"/>
            </a:lvl2pPr>
            <a:lvl3pPr>
              <a:spcAft>
                <a:spcPts val="0"/>
              </a:spcAft>
              <a:defRPr sz="1000"/>
            </a:lvl3pPr>
            <a:lvl4pPr>
              <a:spcAft>
                <a:spcPts val="0"/>
              </a:spcAft>
              <a:defRPr sz="1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11634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42" Type="http://schemas.openxmlformats.org/officeDocument/2006/relationships/slideLayout" Target="../slideLayouts/slideLayout98.xml"/><Relationship Id="rId47" Type="http://schemas.openxmlformats.org/officeDocument/2006/relationships/slideLayout" Target="../slideLayouts/slideLayout103.xml"/><Relationship Id="rId50" Type="http://schemas.openxmlformats.org/officeDocument/2006/relationships/slideLayout" Target="../slideLayouts/slideLayout106.xml"/><Relationship Id="rId55" Type="http://schemas.openxmlformats.org/officeDocument/2006/relationships/slideLayout" Target="../slideLayouts/slideLayout111.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slideLayout" Target="../slideLayouts/slideLayout102.xml"/><Relationship Id="rId59" Type="http://schemas.openxmlformats.org/officeDocument/2006/relationships/tags" Target="../tags/tag57.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slideLayout" Target="../slideLayouts/slideLayout85.xml"/><Relationship Id="rId41" Type="http://schemas.openxmlformats.org/officeDocument/2006/relationships/slideLayout" Target="../slideLayouts/slideLayout97.xml"/><Relationship Id="rId54" Type="http://schemas.openxmlformats.org/officeDocument/2006/relationships/slideLayout" Target="../slideLayouts/slideLayout110.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45" Type="http://schemas.openxmlformats.org/officeDocument/2006/relationships/slideLayout" Target="../slideLayouts/slideLayout101.xml"/><Relationship Id="rId53" Type="http://schemas.openxmlformats.org/officeDocument/2006/relationships/slideLayout" Target="../slideLayouts/slideLayout109.xml"/><Relationship Id="rId58" Type="http://schemas.openxmlformats.org/officeDocument/2006/relationships/theme" Target="../theme/theme2.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49" Type="http://schemas.openxmlformats.org/officeDocument/2006/relationships/slideLayout" Target="../slideLayouts/slideLayout105.xml"/><Relationship Id="rId57" Type="http://schemas.openxmlformats.org/officeDocument/2006/relationships/slideLayout" Target="../slideLayouts/slideLayout113.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slideLayout" Target="../slideLayouts/slideLayout87.xml"/><Relationship Id="rId44" Type="http://schemas.openxmlformats.org/officeDocument/2006/relationships/slideLayout" Target="../slideLayouts/slideLayout100.xml"/><Relationship Id="rId52" Type="http://schemas.openxmlformats.org/officeDocument/2006/relationships/slideLayout" Target="../slideLayouts/slideLayout108.xml"/><Relationship Id="rId60" Type="http://schemas.openxmlformats.org/officeDocument/2006/relationships/image" Target="../media/image1.png"/><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slideLayout" Target="../slideLayouts/slideLayout104.xml"/><Relationship Id="rId56" Type="http://schemas.openxmlformats.org/officeDocument/2006/relationships/slideLayout" Target="../slideLayouts/slideLayout112.xml"/><Relationship Id="rId8" Type="http://schemas.openxmlformats.org/officeDocument/2006/relationships/slideLayout" Target="../slideLayouts/slideLayout64.xml"/><Relationship Id="rId51" Type="http://schemas.openxmlformats.org/officeDocument/2006/relationships/slideLayout" Target="../slideLayouts/slideLayout107.xml"/><Relationship Id="rId3"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slideLayout" Target="../slideLayouts/slideLayout139.xml"/><Relationship Id="rId39" Type="http://schemas.openxmlformats.org/officeDocument/2006/relationships/slideLayout" Target="../slideLayouts/slideLayout152.xml"/><Relationship Id="rId21" Type="http://schemas.openxmlformats.org/officeDocument/2006/relationships/slideLayout" Target="../slideLayouts/slideLayout134.xml"/><Relationship Id="rId34" Type="http://schemas.openxmlformats.org/officeDocument/2006/relationships/slideLayout" Target="../slideLayouts/slideLayout147.xml"/><Relationship Id="rId42" Type="http://schemas.openxmlformats.org/officeDocument/2006/relationships/slideLayout" Target="../slideLayouts/slideLayout155.xml"/><Relationship Id="rId47" Type="http://schemas.openxmlformats.org/officeDocument/2006/relationships/slideLayout" Target="../slideLayouts/slideLayout160.xml"/><Relationship Id="rId50" Type="http://schemas.openxmlformats.org/officeDocument/2006/relationships/slideLayout" Target="../slideLayouts/slideLayout163.xml"/><Relationship Id="rId55" Type="http://schemas.openxmlformats.org/officeDocument/2006/relationships/slideLayout" Target="../slideLayouts/slideLayout168.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slideLayout" Target="../slideLayouts/slideLayout138.xml"/><Relationship Id="rId33" Type="http://schemas.openxmlformats.org/officeDocument/2006/relationships/slideLayout" Target="../slideLayouts/slideLayout146.xml"/><Relationship Id="rId38" Type="http://schemas.openxmlformats.org/officeDocument/2006/relationships/slideLayout" Target="../slideLayouts/slideLayout151.xml"/><Relationship Id="rId46" Type="http://schemas.openxmlformats.org/officeDocument/2006/relationships/slideLayout" Target="../slideLayouts/slideLayout159.xml"/><Relationship Id="rId59" Type="http://schemas.openxmlformats.org/officeDocument/2006/relationships/tags" Target="../tags/tag113.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slideLayout" Target="../slideLayouts/slideLayout142.xml"/><Relationship Id="rId41" Type="http://schemas.openxmlformats.org/officeDocument/2006/relationships/slideLayout" Target="../slideLayouts/slideLayout154.xml"/><Relationship Id="rId54" Type="http://schemas.openxmlformats.org/officeDocument/2006/relationships/slideLayout" Target="../slideLayouts/slideLayout167.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32" Type="http://schemas.openxmlformats.org/officeDocument/2006/relationships/slideLayout" Target="../slideLayouts/slideLayout145.xml"/><Relationship Id="rId37" Type="http://schemas.openxmlformats.org/officeDocument/2006/relationships/slideLayout" Target="../slideLayouts/slideLayout150.xml"/><Relationship Id="rId40" Type="http://schemas.openxmlformats.org/officeDocument/2006/relationships/slideLayout" Target="../slideLayouts/slideLayout153.xml"/><Relationship Id="rId45" Type="http://schemas.openxmlformats.org/officeDocument/2006/relationships/slideLayout" Target="../slideLayouts/slideLayout158.xml"/><Relationship Id="rId53" Type="http://schemas.openxmlformats.org/officeDocument/2006/relationships/slideLayout" Target="../slideLayouts/slideLayout166.xml"/><Relationship Id="rId58" Type="http://schemas.openxmlformats.org/officeDocument/2006/relationships/theme" Target="../theme/theme3.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28" Type="http://schemas.openxmlformats.org/officeDocument/2006/relationships/slideLayout" Target="../slideLayouts/slideLayout141.xml"/><Relationship Id="rId36" Type="http://schemas.openxmlformats.org/officeDocument/2006/relationships/slideLayout" Target="../slideLayouts/slideLayout149.xml"/><Relationship Id="rId49" Type="http://schemas.openxmlformats.org/officeDocument/2006/relationships/slideLayout" Target="../slideLayouts/slideLayout162.xml"/><Relationship Id="rId57" Type="http://schemas.openxmlformats.org/officeDocument/2006/relationships/slideLayout" Target="../slideLayouts/slideLayout170.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31" Type="http://schemas.openxmlformats.org/officeDocument/2006/relationships/slideLayout" Target="../slideLayouts/slideLayout144.xml"/><Relationship Id="rId44" Type="http://schemas.openxmlformats.org/officeDocument/2006/relationships/slideLayout" Target="../slideLayouts/slideLayout157.xml"/><Relationship Id="rId52" Type="http://schemas.openxmlformats.org/officeDocument/2006/relationships/slideLayout" Target="../slideLayouts/slideLayout165.xml"/><Relationship Id="rId60" Type="http://schemas.openxmlformats.org/officeDocument/2006/relationships/image" Target="../media/image1.pn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slideLayout" Target="../slideLayouts/slideLayout140.xml"/><Relationship Id="rId30" Type="http://schemas.openxmlformats.org/officeDocument/2006/relationships/slideLayout" Target="../slideLayouts/slideLayout143.xml"/><Relationship Id="rId35" Type="http://schemas.openxmlformats.org/officeDocument/2006/relationships/slideLayout" Target="../slideLayouts/slideLayout148.xml"/><Relationship Id="rId43" Type="http://schemas.openxmlformats.org/officeDocument/2006/relationships/slideLayout" Target="../slideLayouts/slideLayout156.xml"/><Relationship Id="rId48" Type="http://schemas.openxmlformats.org/officeDocument/2006/relationships/slideLayout" Target="../slideLayouts/slideLayout161.xml"/><Relationship Id="rId56" Type="http://schemas.openxmlformats.org/officeDocument/2006/relationships/slideLayout" Target="../slideLayouts/slideLayout169.xml"/><Relationship Id="rId8" Type="http://schemas.openxmlformats.org/officeDocument/2006/relationships/slideLayout" Target="../slideLayouts/slideLayout121.xml"/><Relationship Id="rId51" Type="http://schemas.openxmlformats.org/officeDocument/2006/relationships/slideLayout" Target="../slideLayouts/slideLayout164.xml"/><Relationship Id="rId3" Type="http://schemas.openxmlformats.org/officeDocument/2006/relationships/slideLayout" Target="../slideLayouts/slideLayout11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26" Type="http://schemas.openxmlformats.org/officeDocument/2006/relationships/slideLayout" Target="../slideLayouts/slideLayout196.xml"/><Relationship Id="rId39" Type="http://schemas.openxmlformats.org/officeDocument/2006/relationships/slideLayout" Target="../slideLayouts/slideLayout209.xml"/><Relationship Id="rId21" Type="http://schemas.openxmlformats.org/officeDocument/2006/relationships/slideLayout" Target="../slideLayouts/slideLayout191.xml"/><Relationship Id="rId34" Type="http://schemas.openxmlformats.org/officeDocument/2006/relationships/slideLayout" Target="../slideLayouts/slideLayout204.xml"/><Relationship Id="rId42" Type="http://schemas.openxmlformats.org/officeDocument/2006/relationships/slideLayout" Target="../slideLayouts/slideLayout212.xml"/><Relationship Id="rId47" Type="http://schemas.openxmlformats.org/officeDocument/2006/relationships/slideLayout" Target="../slideLayouts/slideLayout217.xml"/><Relationship Id="rId50" Type="http://schemas.openxmlformats.org/officeDocument/2006/relationships/slideLayout" Target="../slideLayouts/slideLayout220.xml"/><Relationship Id="rId55" Type="http://schemas.openxmlformats.org/officeDocument/2006/relationships/slideLayout" Target="../slideLayouts/slideLayout225.xml"/><Relationship Id="rId63" Type="http://schemas.openxmlformats.org/officeDocument/2006/relationships/image" Target="../media/image1.png"/><Relationship Id="rId7" Type="http://schemas.openxmlformats.org/officeDocument/2006/relationships/slideLayout" Target="../slideLayouts/slideLayout17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slideLayout" Target="../slideLayouts/slideLayout190.xml"/><Relationship Id="rId29" Type="http://schemas.openxmlformats.org/officeDocument/2006/relationships/slideLayout" Target="../slideLayouts/slideLayout199.xml"/><Relationship Id="rId41" Type="http://schemas.openxmlformats.org/officeDocument/2006/relationships/slideLayout" Target="../slideLayouts/slideLayout211.xml"/><Relationship Id="rId54" Type="http://schemas.openxmlformats.org/officeDocument/2006/relationships/slideLayout" Target="../slideLayouts/slideLayout224.xml"/><Relationship Id="rId62" Type="http://schemas.openxmlformats.org/officeDocument/2006/relationships/tags" Target="../tags/tag168.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32" Type="http://schemas.openxmlformats.org/officeDocument/2006/relationships/slideLayout" Target="../slideLayouts/slideLayout202.xml"/><Relationship Id="rId37" Type="http://schemas.openxmlformats.org/officeDocument/2006/relationships/slideLayout" Target="../slideLayouts/slideLayout207.xml"/><Relationship Id="rId40" Type="http://schemas.openxmlformats.org/officeDocument/2006/relationships/slideLayout" Target="../slideLayouts/slideLayout210.xml"/><Relationship Id="rId45" Type="http://schemas.openxmlformats.org/officeDocument/2006/relationships/slideLayout" Target="../slideLayouts/slideLayout215.xml"/><Relationship Id="rId53" Type="http://schemas.openxmlformats.org/officeDocument/2006/relationships/slideLayout" Target="../slideLayouts/slideLayout223.xml"/><Relationship Id="rId58" Type="http://schemas.openxmlformats.org/officeDocument/2006/relationships/slideLayout" Target="../slideLayouts/slideLayout228.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28" Type="http://schemas.openxmlformats.org/officeDocument/2006/relationships/slideLayout" Target="../slideLayouts/slideLayout198.xml"/><Relationship Id="rId36" Type="http://schemas.openxmlformats.org/officeDocument/2006/relationships/slideLayout" Target="../slideLayouts/slideLayout206.xml"/><Relationship Id="rId49" Type="http://schemas.openxmlformats.org/officeDocument/2006/relationships/slideLayout" Target="../slideLayouts/slideLayout219.xml"/><Relationship Id="rId57" Type="http://schemas.openxmlformats.org/officeDocument/2006/relationships/slideLayout" Target="../slideLayouts/slideLayout227.xml"/><Relationship Id="rId61" Type="http://schemas.openxmlformats.org/officeDocument/2006/relationships/theme" Target="../theme/theme4.xml"/><Relationship Id="rId10" Type="http://schemas.openxmlformats.org/officeDocument/2006/relationships/slideLayout" Target="../slideLayouts/slideLayout180.xml"/><Relationship Id="rId19" Type="http://schemas.openxmlformats.org/officeDocument/2006/relationships/slideLayout" Target="../slideLayouts/slideLayout189.xml"/><Relationship Id="rId31" Type="http://schemas.openxmlformats.org/officeDocument/2006/relationships/slideLayout" Target="../slideLayouts/slideLayout201.xml"/><Relationship Id="rId44" Type="http://schemas.openxmlformats.org/officeDocument/2006/relationships/slideLayout" Target="../slideLayouts/slideLayout214.xml"/><Relationship Id="rId52" Type="http://schemas.openxmlformats.org/officeDocument/2006/relationships/slideLayout" Target="../slideLayouts/slideLayout222.xml"/><Relationship Id="rId60" Type="http://schemas.openxmlformats.org/officeDocument/2006/relationships/slideLayout" Target="../slideLayouts/slideLayout23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 Id="rId27" Type="http://schemas.openxmlformats.org/officeDocument/2006/relationships/slideLayout" Target="../slideLayouts/slideLayout197.xml"/><Relationship Id="rId30" Type="http://schemas.openxmlformats.org/officeDocument/2006/relationships/slideLayout" Target="../slideLayouts/slideLayout200.xml"/><Relationship Id="rId35" Type="http://schemas.openxmlformats.org/officeDocument/2006/relationships/slideLayout" Target="../slideLayouts/slideLayout205.xml"/><Relationship Id="rId43" Type="http://schemas.openxmlformats.org/officeDocument/2006/relationships/slideLayout" Target="../slideLayouts/slideLayout213.xml"/><Relationship Id="rId48" Type="http://schemas.openxmlformats.org/officeDocument/2006/relationships/slideLayout" Target="../slideLayouts/slideLayout218.xml"/><Relationship Id="rId56" Type="http://schemas.openxmlformats.org/officeDocument/2006/relationships/slideLayout" Target="../slideLayouts/slideLayout226.xml"/><Relationship Id="rId8" Type="http://schemas.openxmlformats.org/officeDocument/2006/relationships/slideLayout" Target="../slideLayouts/slideLayout178.xml"/><Relationship Id="rId51" Type="http://schemas.openxmlformats.org/officeDocument/2006/relationships/slideLayout" Target="../slideLayouts/slideLayout221.xml"/><Relationship Id="rId3" Type="http://schemas.openxmlformats.org/officeDocument/2006/relationships/slideLayout" Target="../slideLayouts/slideLayout173.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slideLayout" Target="../slideLayouts/slideLayout195.xml"/><Relationship Id="rId33" Type="http://schemas.openxmlformats.org/officeDocument/2006/relationships/slideLayout" Target="../slideLayouts/slideLayout203.xml"/><Relationship Id="rId38" Type="http://schemas.openxmlformats.org/officeDocument/2006/relationships/slideLayout" Target="../slideLayouts/slideLayout208.xml"/><Relationship Id="rId46" Type="http://schemas.openxmlformats.org/officeDocument/2006/relationships/slideLayout" Target="../slideLayouts/slideLayout216.xml"/><Relationship Id="rId59"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descr="Ideally your title should fit on one line."/>
          <p:cNvSpPr>
            <a:spLocks noGrp="1"/>
          </p:cNvSpPr>
          <p:nvPr>
            <p:ph type="title"/>
          </p:nvPr>
        </p:nvSpPr>
        <p:spPr bwMode="auto">
          <a:xfrm>
            <a:off x="720725" y="0"/>
            <a:ext cx="5903913" cy="10795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cxnSp>
        <p:nvCxnSpPr>
          <p:cNvPr id="70" name="Straight Connector 69"/>
          <p:cNvCxnSpPr/>
          <p:nvPr/>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175" y="6480175"/>
            <a:ext cx="9147175"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029" name="Text Placeholder 2" descr="First level - paragraph text&#10;Second level - bullet 1&#10;Third level - bullet 2&#10;&#10;No more than 100 words per slide"/>
          <p:cNvSpPr>
            <a:spLocks noGrp="1"/>
          </p:cNvSpPr>
          <p:nvPr>
            <p:ph type="body" idx="1"/>
          </p:nvPr>
        </p:nvSpPr>
        <p:spPr bwMode="auto">
          <a:xfrm>
            <a:off x="720725" y="1800225"/>
            <a:ext cx="7704138" cy="4140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6" name="Date Placeholder 3"/>
          <p:cNvSpPr>
            <a:spLocks noGrp="1"/>
          </p:cNvSpPr>
          <p:nvPr>
            <p:ph type="dt" sz="half" idx="2"/>
          </p:nvPr>
        </p:nvSpPr>
        <p:spPr>
          <a:xfrm>
            <a:off x="719138" y="6480175"/>
            <a:ext cx="1871662" cy="377825"/>
          </a:xfrm>
          <a:prstGeom prst="rect">
            <a:avLst/>
          </a:prstGeom>
        </p:spPr>
        <p:txBody>
          <a:bodyPr lIns="0" tIns="0" rIns="0" bIns="0" anchor="ctr"/>
          <a:lstStyle>
            <a:lvl1pPr>
              <a:defRPr sz="800" smtClean="0">
                <a:solidFill>
                  <a:srgbClr val="00539B"/>
                </a:solidFill>
                <a:latin typeface="Franklin Gothic Book"/>
                <a:ea typeface="ＭＳ Ｐゴシック" charset="0"/>
                <a:cs typeface="Franklin Gothic Book"/>
              </a:defRPr>
            </a:lvl1pPr>
          </a:lstStyle>
          <a:p>
            <a:pPr>
              <a:defRPr/>
            </a:pPr>
            <a:fld id="{E3C0EAD1-9662-4EA2-B0CB-FFE5535CF9BB}" type="datetime3">
              <a:rPr lang="en-GB"/>
              <a:pPr>
                <a:defRPr/>
              </a:pPr>
              <a:t>2 October, 2020</a:t>
            </a:fld>
            <a:endParaRPr lang="en-GB"/>
          </a:p>
        </p:txBody>
      </p:sp>
      <p:sp>
        <p:nvSpPr>
          <p:cNvPr id="57" name="Footer Placeholder 4"/>
          <p:cNvSpPr>
            <a:spLocks noGrp="1"/>
          </p:cNvSpPr>
          <p:nvPr>
            <p:ph type="ftr" sz="quarter" idx="3"/>
            <p:custDataLst>
              <p:tags r:id="rId58"/>
            </p:custDataLst>
          </p:nvPr>
        </p:nvSpPr>
        <p:spPr>
          <a:xfrm>
            <a:off x="0" y="6480175"/>
            <a:ext cx="9144000" cy="377825"/>
          </a:xfrm>
          <a:prstGeom prst="rect">
            <a:avLst/>
          </a:prstGeom>
        </p:spPr>
        <p:txBody>
          <a:bodyPr lIns="0" tIns="0" rIns="0" bIns="0" anchor="ctr"/>
          <a:lstStyle>
            <a:lvl1pPr algn="ctr">
              <a:defRPr lang="en-GB" sz="900" b="1" i="0" u="none">
                <a:solidFill>
                  <a:srgbClr val="0000FF"/>
                </a:solidFill>
                <a:latin typeface="Arial"/>
              </a:defRPr>
            </a:lvl1pPr>
          </a:lstStyle>
          <a:p>
            <a:pPr>
              <a:defRPr/>
            </a:pPr>
            <a:r>
              <a:rPr lang="en-GB" smtClean="0"/>
              <a:t>OFFICIAL USE </a:t>
            </a:r>
            <a:endParaRPr lang="en-GB">
              <a:solidFill>
                <a:srgbClr val="000000"/>
              </a:solidFill>
            </a:endParaRPr>
          </a:p>
        </p:txBody>
      </p:sp>
      <p:sp>
        <p:nvSpPr>
          <p:cNvPr id="59" name="Slide Number Placeholder 5"/>
          <p:cNvSpPr>
            <a:spLocks noGrp="1"/>
          </p:cNvSpPr>
          <p:nvPr>
            <p:ph type="sldNum" sz="quarter" idx="4"/>
          </p:nvPr>
        </p:nvSpPr>
        <p:spPr>
          <a:xfrm>
            <a:off x="8278813" y="6480175"/>
            <a:ext cx="360362" cy="377825"/>
          </a:xfrm>
          <a:prstGeom prst="rect">
            <a:avLst/>
          </a:prstGeom>
        </p:spPr>
        <p:txBody>
          <a:bodyPr lIns="0" tIns="0" rIns="0" bIns="0" anchor="ctr"/>
          <a:lstStyle>
            <a:lvl1pPr algn="r">
              <a:defRPr sz="800" smtClean="0">
                <a:solidFill>
                  <a:srgbClr val="00539B"/>
                </a:solidFill>
                <a:latin typeface="Franklin Gothic Book"/>
                <a:ea typeface="ＭＳ Ｐゴシック" charset="0"/>
                <a:cs typeface="Franklin Gothic Book"/>
              </a:defRPr>
            </a:lvl1pPr>
          </a:lstStyle>
          <a:p>
            <a:pPr>
              <a:defRPr/>
            </a:pPr>
            <a:fld id="{0CE921E1-3190-4F37-B131-BC55C97C36E6}" type="slidenum">
              <a:rPr lang="en-GB"/>
              <a:pPr>
                <a:defRPr/>
              </a:pPr>
              <a:t>‹#›</a:t>
            </a:fld>
            <a:endParaRPr lang="en-GB"/>
          </a:p>
        </p:txBody>
      </p:sp>
      <p:pic>
        <p:nvPicPr>
          <p:cNvPr id="1033" name="Picture 2"/>
          <p:cNvPicPr>
            <a:picLocks noChangeAspect="1"/>
          </p:cNvPicPr>
          <p:nvPr/>
        </p:nvPicPr>
        <p:blipFill>
          <a:blip r:embed="rId59" cstate="print"/>
          <a:srcRect/>
          <a:stretch>
            <a:fillRect/>
          </a:stretch>
        </p:blipFill>
        <p:spPr bwMode="auto">
          <a:xfrm>
            <a:off x="7083425" y="69850"/>
            <a:ext cx="1708150" cy="1009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 id="2147484080" r:id="rId15"/>
    <p:sldLayoutId id="2147484081" r:id="rId16"/>
    <p:sldLayoutId id="2147484082" r:id="rId17"/>
    <p:sldLayoutId id="2147484083" r:id="rId18"/>
    <p:sldLayoutId id="2147484084" r:id="rId19"/>
    <p:sldLayoutId id="2147484085" r:id="rId20"/>
    <p:sldLayoutId id="2147484086" r:id="rId21"/>
    <p:sldLayoutId id="2147484087" r:id="rId22"/>
    <p:sldLayoutId id="2147484088" r:id="rId23"/>
    <p:sldLayoutId id="2147484089" r:id="rId24"/>
    <p:sldLayoutId id="2147484090" r:id="rId25"/>
    <p:sldLayoutId id="2147484091" r:id="rId26"/>
    <p:sldLayoutId id="2147484092" r:id="rId27"/>
    <p:sldLayoutId id="2147484093" r:id="rId28"/>
    <p:sldLayoutId id="2147484094" r:id="rId29"/>
    <p:sldLayoutId id="2147484095" r:id="rId30"/>
    <p:sldLayoutId id="2147484096" r:id="rId31"/>
    <p:sldLayoutId id="2147484097" r:id="rId32"/>
    <p:sldLayoutId id="2147484098" r:id="rId33"/>
    <p:sldLayoutId id="2147484099" r:id="rId34"/>
    <p:sldLayoutId id="2147484100" r:id="rId35"/>
    <p:sldLayoutId id="2147484101" r:id="rId36"/>
    <p:sldLayoutId id="2147484102" r:id="rId37"/>
    <p:sldLayoutId id="2147484103" r:id="rId38"/>
    <p:sldLayoutId id="2147484104" r:id="rId39"/>
    <p:sldLayoutId id="2147484105" r:id="rId40"/>
    <p:sldLayoutId id="2147484106" r:id="rId41"/>
    <p:sldLayoutId id="2147484107" r:id="rId42"/>
    <p:sldLayoutId id="2147484108" r:id="rId43"/>
    <p:sldLayoutId id="2147484109" r:id="rId44"/>
    <p:sldLayoutId id="2147484110" r:id="rId45"/>
    <p:sldLayoutId id="2147484111" r:id="rId46"/>
    <p:sldLayoutId id="2147484112" r:id="rId47"/>
    <p:sldLayoutId id="2147484113" r:id="rId48"/>
    <p:sldLayoutId id="2147484114" r:id="rId49"/>
    <p:sldLayoutId id="2147484115" r:id="rId50"/>
    <p:sldLayoutId id="2147484116" r:id="rId51"/>
    <p:sldLayoutId id="2147484117" r:id="rId52"/>
    <p:sldLayoutId id="2147484118" r:id="rId53"/>
    <p:sldLayoutId id="2147484119" r:id="rId54"/>
    <p:sldLayoutId id="2147484120" r:id="rId55"/>
    <p:sldLayoutId id="2147484121" r:id="rId56"/>
  </p:sldLayoutIdLst>
  <p:timing>
    <p:tnLst>
      <p:par>
        <p:cTn id="1" dur="indefinite" restart="never" nodeType="tmRoot"/>
      </p:par>
    </p:tnLst>
  </p:timing>
  <p:hf hdr="0"/>
  <p:txStyles>
    <p:titleStyle>
      <a:lvl1pPr algn="l" rtl="0" eaLnBrk="0" fontAlgn="base" hangingPunct="0">
        <a:spcBef>
          <a:spcPct val="0"/>
        </a:spcBef>
        <a:spcAft>
          <a:spcPct val="0"/>
        </a:spcAft>
        <a:defRPr sz="280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accent1"/>
          </a:solidFill>
          <a:latin typeface="Bodoni MT"/>
          <a:ea typeface="ＭＳ Ｐゴシック" charset="0"/>
          <a:cs typeface="Bodoni MT"/>
        </a:defRPr>
      </a:lvl2pPr>
      <a:lvl3pPr algn="l" rtl="0" eaLnBrk="0" fontAlgn="base" hangingPunct="0">
        <a:spcBef>
          <a:spcPct val="0"/>
        </a:spcBef>
        <a:spcAft>
          <a:spcPct val="0"/>
        </a:spcAft>
        <a:defRPr sz="2800">
          <a:solidFill>
            <a:schemeClr val="accent1"/>
          </a:solidFill>
          <a:latin typeface="Bodoni MT"/>
          <a:ea typeface="ＭＳ Ｐゴシック" charset="0"/>
          <a:cs typeface="Bodoni MT"/>
        </a:defRPr>
      </a:lvl3pPr>
      <a:lvl4pPr algn="l" rtl="0" eaLnBrk="0" fontAlgn="base" hangingPunct="0">
        <a:spcBef>
          <a:spcPct val="0"/>
        </a:spcBef>
        <a:spcAft>
          <a:spcPct val="0"/>
        </a:spcAft>
        <a:defRPr sz="2800">
          <a:solidFill>
            <a:schemeClr val="accent1"/>
          </a:solidFill>
          <a:latin typeface="Bodoni MT"/>
          <a:ea typeface="ＭＳ Ｐゴシック" charset="0"/>
          <a:cs typeface="Bodoni MT"/>
        </a:defRPr>
      </a:lvl4pPr>
      <a:lvl5pPr algn="l" rtl="0" eaLnBrk="0" fontAlgn="base" hangingPunct="0">
        <a:spcBef>
          <a:spcPct val="0"/>
        </a:spcBef>
        <a:spcAft>
          <a:spcPct val="0"/>
        </a:spcAft>
        <a:defRPr sz="2800">
          <a:solidFill>
            <a:schemeClr val="accent1"/>
          </a:solidFill>
          <a:latin typeface="Bodoni MT"/>
          <a:ea typeface="ＭＳ Ｐゴシック" charset="0"/>
          <a:cs typeface="Bodoni MT"/>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algn="l" rtl="0" eaLnBrk="0" fontAlgn="base" hangingPunct="0">
        <a:spcBef>
          <a:spcPct val="0"/>
        </a:spcBef>
        <a:spcAft>
          <a:spcPts val="1200"/>
        </a:spcAft>
        <a:defRPr lang="en-US" sz="2000" kern="1200">
          <a:solidFill>
            <a:srgbClr val="2C2C2E"/>
          </a:solidFill>
          <a:latin typeface="Franklin Gothic Book"/>
          <a:ea typeface="ＭＳ Ｐゴシック" charset="0"/>
          <a:cs typeface="Franklin Gothic Book"/>
        </a:defRPr>
      </a:lvl1pPr>
      <a:lvl2pPr marL="179388" indent="-179388" algn="l" rtl="0" eaLnBrk="0" fontAlgn="base" hangingPunct="0">
        <a:spcBef>
          <a:spcPct val="0"/>
        </a:spcBef>
        <a:spcAft>
          <a:spcPts val="1200"/>
        </a:spcAft>
        <a:buClr>
          <a:srgbClr val="00539B"/>
        </a:buClr>
        <a:buFont typeface="Arial" charset="0"/>
        <a:buChar char="•"/>
        <a:defRPr lang="en-US" sz="2000" kern="1200">
          <a:solidFill>
            <a:srgbClr val="2C2C2E"/>
          </a:solidFill>
          <a:latin typeface="Franklin Gothic Book"/>
          <a:ea typeface="Franklin Gothic Book"/>
          <a:cs typeface="Franklin Gothic Book"/>
        </a:defRPr>
      </a:lvl2pPr>
      <a:lvl3pPr marL="358775"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3pPr>
      <a:lvl4pPr marL="539750"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4pPr>
      <a:lvl5pPr marL="2057400" algn="l" rtl="0" eaLnBrk="0" fontAlgn="base" hangingPunct="0">
        <a:spcBef>
          <a:spcPct val="0"/>
        </a:spcBef>
        <a:spcAft>
          <a:spcPts val="1200"/>
        </a:spcAft>
        <a:buFont typeface="Arial" charset="0"/>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9394" name="Title Placeholder 1" descr="Ideally your title should fit on one line."/>
          <p:cNvSpPr>
            <a:spLocks noGrp="1"/>
          </p:cNvSpPr>
          <p:nvPr>
            <p:ph type="title"/>
          </p:nvPr>
        </p:nvSpPr>
        <p:spPr bwMode="auto">
          <a:xfrm>
            <a:off x="720725" y="0"/>
            <a:ext cx="5903913" cy="10795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cxnSp>
        <p:nvCxnSpPr>
          <p:cNvPr id="70" name="Straight Connector 69"/>
          <p:cNvCxnSpPr/>
          <p:nvPr/>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175" y="6480175"/>
            <a:ext cx="9147175"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9397" name="Text Placeholder 2" descr="First level - paragraph text&#10;Second level - bullet 1&#10;Third level - bullet 2&#10;&#10;No more than 100 words per slide"/>
          <p:cNvSpPr>
            <a:spLocks noGrp="1"/>
          </p:cNvSpPr>
          <p:nvPr>
            <p:ph type="body" idx="1"/>
          </p:nvPr>
        </p:nvSpPr>
        <p:spPr bwMode="auto">
          <a:xfrm>
            <a:off x="720725" y="1800225"/>
            <a:ext cx="7704138" cy="4140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6" name="Date Placeholder 3"/>
          <p:cNvSpPr>
            <a:spLocks noGrp="1"/>
          </p:cNvSpPr>
          <p:nvPr>
            <p:ph type="dt" sz="half" idx="2"/>
          </p:nvPr>
        </p:nvSpPr>
        <p:spPr>
          <a:xfrm>
            <a:off x="719138" y="6480175"/>
            <a:ext cx="1871662" cy="377825"/>
          </a:xfrm>
          <a:prstGeom prst="rect">
            <a:avLst/>
          </a:prstGeom>
        </p:spPr>
        <p:txBody>
          <a:bodyPr lIns="0" tIns="0" rIns="0" bIns="0" anchor="ctr"/>
          <a:lstStyle>
            <a:lvl1pPr>
              <a:defRPr sz="800" smtClean="0">
                <a:solidFill>
                  <a:srgbClr val="00539B"/>
                </a:solidFill>
                <a:latin typeface="Franklin Gothic Book"/>
                <a:ea typeface="ＭＳ Ｐゴシック" charset="0"/>
                <a:cs typeface="Franklin Gothic Book"/>
              </a:defRPr>
            </a:lvl1pPr>
          </a:lstStyle>
          <a:p>
            <a:pPr>
              <a:defRPr/>
            </a:pPr>
            <a:fld id="{6C5BBF7E-E3B7-4BBF-9F9A-6FAD1F8D8C1A}" type="datetime3">
              <a:rPr lang="en-GB"/>
              <a:pPr>
                <a:defRPr/>
              </a:pPr>
              <a:t>2 October, 2020</a:t>
            </a:fld>
            <a:endParaRPr lang="en-GB"/>
          </a:p>
        </p:txBody>
      </p:sp>
      <p:sp>
        <p:nvSpPr>
          <p:cNvPr id="57" name="Footer Placeholder 4"/>
          <p:cNvSpPr>
            <a:spLocks noGrp="1"/>
          </p:cNvSpPr>
          <p:nvPr>
            <p:ph type="ftr" sz="quarter" idx="3"/>
            <p:custDataLst>
              <p:tags r:id="rId59"/>
            </p:custDataLst>
          </p:nvPr>
        </p:nvSpPr>
        <p:spPr>
          <a:xfrm>
            <a:off x="0" y="6480175"/>
            <a:ext cx="9144000" cy="377825"/>
          </a:xfrm>
          <a:prstGeom prst="rect">
            <a:avLst/>
          </a:prstGeom>
        </p:spPr>
        <p:txBody>
          <a:bodyPr lIns="0" tIns="0" rIns="0" bIns="0" anchor="ctr"/>
          <a:lstStyle>
            <a:lvl1pPr algn="ctr">
              <a:defRPr lang="en-GB" sz="1000" b="1" i="0" u="none" dirty="0">
                <a:solidFill>
                  <a:srgbClr val="FFFFFF"/>
                </a:solidFill>
                <a:latin typeface="Arial"/>
                <a:ea typeface="ＭＳ Ｐゴシック" charset="0"/>
              </a:defRPr>
            </a:lvl1pPr>
          </a:lstStyle>
          <a:p>
            <a:pPr>
              <a:defRPr/>
            </a:pPr>
            <a:endParaRPr/>
          </a:p>
        </p:txBody>
      </p:sp>
      <p:sp>
        <p:nvSpPr>
          <p:cNvPr id="59" name="Slide Number Placeholder 5"/>
          <p:cNvSpPr>
            <a:spLocks noGrp="1"/>
          </p:cNvSpPr>
          <p:nvPr>
            <p:ph type="sldNum" sz="quarter" idx="4"/>
          </p:nvPr>
        </p:nvSpPr>
        <p:spPr>
          <a:xfrm>
            <a:off x="8278813" y="6480175"/>
            <a:ext cx="360362" cy="377825"/>
          </a:xfrm>
          <a:prstGeom prst="rect">
            <a:avLst/>
          </a:prstGeom>
        </p:spPr>
        <p:txBody>
          <a:bodyPr lIns="0" tIns="0" rIns="0" bIns="0" anchor="ctr"/>
          <a:lstStyle>
            <a:lvl1pPr algn="r">
              <a:defRPr sz="800" smtClean="0">
                <a:solidFill>
                  <a:srgbClr val="00539B"/>
                </a:solidFill>
                <a:latin typeface="Franklin Gothic Book"/>
                <a:ea typeface="ＭＳ Ｐゴシック" charset="0"/>
                <a:cs typeface="Franklin Gothic Book"/>
              </a:defRPr>
            </a:lvl1pPr>
          </a:lstStyle>
          <a:p>
            <a:pPr>
              <a:defRPr/>
            </a:pPr>
            <a:fld id="{C480391A-A753-43D6-9E5D-041C9E5EB799}" type="slidenum">
              <a:rPr lang="en-GB"/>
              <a:pPr>
                <a:defRPr/>
              </a:pPr>
              <a:t>‹#›</a:t>
            </a:fld>
            <a:endParaRPr lang="en-GB"/>
          </a:p>
        </p:txBody>
      </p:sp>
      <p:pic>
        <p:nvPicPr>
          <p:cNvPr id="59401" name="Picture 2"/>
          <p:cNvPicPr>
            <a:picLocks noChangeAspect="1"/>
          </p:cNvPicPr>
          <p:nvPr/>
        </p:nvPicPr>
        <p:blipFill>
          <a:blip r:embed="rId60" cstate="print"/>
          <a:srcRect/>
          <a:stretch>
            <a:fillRect/>
          </a:stretch>
        </p:blipFill>
        <p:spPr bwMode="auto">
          <a:xfrm>
            <a:off x="7083425" y="69850"/>
            <a:ext cx="1708150" cy="1009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 id="2147484141" r:id="rId20"/>
    <p:sldLayoutId id="2147484142" r:id="rId21"/>
    <p:sldLayoutId id="2147484143" r:id="rId22"/>
    <p:sldLayoutId id="2147484144" r:id="rId23"/>
    <p:sldLayoutId id="2147484145" r:id="rId24"/>
    <p:sldLayoutId id="2147484146" r:id="rId25"/>
    <p:sldLayoutId id="2147484147" r:id="rId26"/>
    <p:sldLayoutId id="2147484148" r:id="rId27"/>
    <p:sldLayoutId id="2147484149" r:id="rId28"/>
    <p:sldLayoutId id="2147484150" r:id="rId29"/>
    <p:sldLayoutId id="2147484151" r:id="rId30"/>
    <p:sldLayoutId id="2147484152" r:id="rId31"/>
    <p:sldLayoutId id="2147484153" r:id="rId32"/>
    <p:sldLayoutId id="2147484154" r:id="rId33"/>
    <p:sldLayoutId id="2147484155" r:id="rId34"/>
    <p:sldLayoutId id="2147484156" r:id="rId35"/>
    <p:sldLayoutId id="2147484157" r:id="rId36"/>
    <p:sldLayoutId id="2147484158" r:id="rId37"/>
    <p:sldLayoutId id="2147484159" r:id="rId38"/>
    <p:sldLayoutId id="2147484160" r:id="rId39"/>
    <p:sldLayoutId id="2147484161" r:id="rId40"/>
    <p:sldLayoutId id="2147484162" r:id="rId41"/>
    <p:sldLayoutId id="2147484163" r:id="rId42"/>
    <p:sldLayoutId id="2147484164" r:id="rId43"/>
    <p:sldLayoutId id="2147484165" r:id="rId44"/>
    <p:sldLayoutId id="2147484166" r:id="rId45"/>
    <p:sldLayoutId id="2147484167" r:id="rId46"/>
    <p:sldLayoutId id="2147484168" r:id="rId47"/>
    <p:sldLayoutId id="2147484169" r:id="rId48"/>
    <p:sldLayoutId id="2147484170" r:id="rId49"/>
    <p:sldLayoutId id="2147484171" r:id="rId50"/>
    <p:sldLayoutId id="2147484172" r:id="rId51"/>
    <p:sldLayoutId id="2147484173" r:id="rId52"/>
    <p:sldLayoutId id="2147484174" r:id="rId53"/>
    <p:sldLayoutId id="2147484175" r:id="rId54"/>
    <p:sldLayoutId id="2147484176" r:id="rId55"/>
    <p:sldLayoutId id="2147484177" r:id="rId56"/>
    <p:sldLayoutId id="2147484178" r:id="rId57"/>
  </p:sldLayoutIdLst>
  <p:timing>
    <p:tnLst>
      <p:par>
        <p:cTn id="1" dur="indefinite" restart="never" nodeType="tmRoot"/>
      </p:par>
    </p:tnLst>
  </p:timing>
  <p:hf hdr="0"/>
  <p:txStyles>
    <p:titleStyle>
      <a:lvl1pPr algn="l" rtl="0" eaLnBrk="0" fontAlgn="base" hangingPunct="0">
        <a:spcBef>
          <a:spcPct val="0"/>
        </a:spcBef>
        <a:spcAft>
          <a:spcPct val="0"/>
        </a:spcAft>
        <a:defRPr sz="280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accent1"/>
          </a:solidFill>
          <a:latin typeface="Bodoni MT"/>
          <a:ea typeface="ＭＳ Ｐゴシック" charset="0"/>
          <a:cs typeface="Bodoni MT"/>
        </a:defRPr>
      </a:lvl2pPr>
      <a:lvl3pPr algn="l" rtl="0" eaLnBrk="0" fontAlgn="base" hangingPunct="0">
        <a:spcBef>
          <a:spcPct val="0"/>
        </a:spcBef>
        <a:spcAft>
          <a:spcPct val="0"/>
        </a:spcAft>
        <a:defRPr sz="2800">
          <a:solidFill>
            <a:schemeClr val="accent1"/>
          </a:solidFill>
          <a:latin typeface="Bodoni MT"/>
          <a:ea typeface="ＭＳ Ｐゴシック" charset="0"/>
          <a:cs typeface="Bodoni MT"/>
        </a:defRPr>
      </a:lvl3pPr>
      <a:lvl4pPr algn="l" rtl="0" eaLnBrk="0" fontAlgn="base" hangingPunct="0">
        <a:spcBef>
          <a:spcPct val="0"/>
        </a:spcBef>
        <a:spcAft>
          <a:spcPct val="0"/>
        </a:spcAft>
        <a:defRPr sz="2800">
          <a:solidFill>
            <a:schemeClr val="accent1"/>
          </a:solidFill>
          <a:latin typeface="Bodoni MT"/>
          <a:ea typeface="ＭＳ Ｐゴシック" charset="0"/>
          <a:cs typeface="Bodoni MT"/>
        </a:defRPr>
      </a:lvl4pPr>
      <a:lvl5pPr algn="l" rtl="0" eaLnBrk="0" fontAlgn="base" hangingPunct="0">
        <a:spcBef>
          <a:spcPct val="0"/>
        </a:spcBef>
        <a:spcAft>
          <a:spcPct val="0"/>
        </a:spcAft>
        <a:defRPr sz="2800">
          <a:solidFill>
            <a:schemeClr val="accent1"/>
          </a:solidFill>
          <a:latin typeface="Bodoni MT"/>
          <a:ea typeface="ＭＳ Ｐゴシック" charset="0"/>
          <a:cs typeface="Bodoni MT"/>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algn="l" rtl="0" eaLnBrk="0" fontAlgn="base" hangingPunct="0">
        <a:spcBef>
          <a:spcPct val="0"/>
        </a:spcBef>
        <a:spcAft>
          <a:spcPts val="1200"/>
        </a:spcAft>
        <a:defRPr lang="en-US" sz="2000" kern="1200">
          <a:solidFill>
            <a:srgbClr val="2C2C2E"/>
          </a:solidFill>
          <a:latin typeface="Franklin Gothic Book"/>
          <a:ea typeface="ＭＳ Ｐゴシック" charset="0"/>
          <a:cs typeface="Franklin Gothic Book"/>
        </a:defRPr>
      </a:lvl1pPr>
      <a:lvl2pPr marL="179388" indent="-179388" algn="l" rtl="0" eaLnBrk="0" fontAlgn="base" hangingPunct="0">
        <a:spcBef>
          <a:spcPct val="0"/>
        </a:spcBef>
        <a:spcAft>
          <a:spcPts val="1200"/>
        </a:spcAft>
        <a:buClr>
          <a:srgbClr val="00539B"/>
        </a:buClr>
        <a:buFont typeface="Arial" charset="0"/>
        <a:buChar char="•"/>
        <a:defRPr lang="en-US" sz="2000" kern="1200">
          <a:solidFill>
            <a:srgbClr val="2C2C2E"/>
          </a:solidFill>
          <a:latin typeface="Franklin Gothic Book"/>
          <a:ea typeface="Franklin Gothic Book"/>
          <a:cs typeface="Franklin Gothic Book"/>
        </a:defRPr>
      </a:lvl2pPr>
      <a:lvl3pPr marL="358775"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3pPr>
      <a:lvl4pPr marL="539750"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4pPr>
      <a:lvl5pPr marL="2057400" algn="l" rtl="0" eaLnBrk="0" fontAlgn="base" hangingPunct="0">
        <a:spcBef>
          <a:spcPct val="0"/>
        </a:spcBef>
        <a:spcAft>
          <a:spcPts val="1200"/>
        </a:spcAft>
        <a:buFont typeface="Arial" charset="0"/>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9810" name="Title Placeholder 1" descr="Ideally your title should fit on one line."/>
          <p:cNvSpPr>
            <a:spLocks noGrp="1"/>
          </p:cNvSpPr>
          <p:nvPr>
            <p:ph type="title"/>
          </p:nvPr>
        </p:nvSpPr>
        <p:spPr bwMode="auto">
          <a:xfrm>
            <a:off x="720725" y="0"/>
            <a:ext cx="5903913" cy="10795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cxnSp>
        <p:nvCxnSpPr>
          <p:cNvPr id="70" name="Straight Connector 69"/>
          <p:cNvCxnSpPr/>
          <p:nvPr/>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175" y="6480175"/>
            <a:ext cx="9147175"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19813" name="Text Placeholder 2" descr="First level - paragraph text&#10;Second level - bullet 1&#10;Third level - bullet 2&#10;&#10;No more than 100 words per slide"/>
          <p:cNvSpPr>
            <a:spLocks noGrp="1"/>
          </p:cNvSpPr>
          <p:nvPr>
            <p:ph type="body" idx="1"/>
          </p:nvPr>
        </p:nvSpPr>
        <p:spPr bwMode="auto">
          <a:xfrm>
            <a:off x="720725" y="1800225"/>
            <a:ext cx="7704138" cy="4140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6" name="Date Placeholder 3"/>
          <p:cNvSpPr>
            <a:spLocks noGrp="1"/>
          </p:cNvSpPr>
          <p:nvPr>
            <p:ph type="dt" sz="half" idx="2"/>
          </p:nvPr>
        </p:nvSpPr>
        <p:spPr>
          <a:xfrm>
            <a:off x="719138" y="6480175"/>
            <a:ext cx="1871662" cy="377825"/>
          </a:xfrm>
          <a:prstGeom prst="rect">
            <a:avLst/>
          </a:prstGeom>
        </p:spPr>
        <p:txBody>
          <a:bodyPr lIns="0" tIns="0" rIns="0" bIns="0" anchor="ctr"/>
          <a:lstStyle>
            <a:lvl1pPr>
              <a:defRPr sz="800" smtClean="0">
                <a:solidFill>
                  <a:srgbClr val="00539B"/>
                </a:solidFill>
                <a:latin typeface="Franklin Gothic Book"/>
                <a:ea typeface="ＭＳ Ｐゴシック" charset="0"/>
                <a:cs typeface="Franklin Gothic Book"/>
              </a:defRPr>
            </a:lvl1pPr>
          </a:lstStyle>
          <a:p>
            <a:pPr>
              <a:defRPr/>
            </a:pPr>
            <a:fld id="{8B43A0DF-E0AB-4F71-AC93-51054DFAABA9}" type="datetime3">
              <a:rPr lang="en-GB"/>
              <a:pPr>
                <a:defRPr/>
              </a:pPr>
              <a:t>2 October, 2020</a:t>
            </a:fld>
            <a:endParaRPr lang="en-GB"/>
          </a:p>
        </p:txBody>
      </p:sp>
      <p:sp>
        <p:nvSpPr>
          <p:cNvPr id="57" name="Footer Placeholder 4"/>
          <p:cNvSpPr>
            <a:spLocks noGrp="1"/>
          </p:cNvSpPr>
          <p:nvPr>
            <p:ph type="ftr" sz="quarter" idx="3"/>
            <p:custDataLst>
              <p:tags r:id="rId59"/>
            </p:custDataLst>
          </p:nvPr>
        </p:nvSpPr>
        <p:spPr>
          <a:xfrm>
            <a:off x="0" y="6480175"/>
            <a:ext cx="9144000" cy="377825"/>
          </a:xfrm>
          <a:prstGeom prst="rect">
            <a:avLst/>
          </a:prstGeom>
        </p:spPr>
        <p:txBody>
          <a:bodyPr lIns="0" tIns="0" rIns="0" bIns="0" anchor="ctr"/>
          <a:lstStyle>
            <a:lvl1pPr algn="ctr">
              <a:defRPr lang="en-GB" sz="1000" b="1" i="0" u="none" dirty="0">
                <a:solidFill>
                  <a:srgbClr val="FFFFFF"/>
                </a:solidFill>
                <a:latin typeface="Arial"/>
                <a:ea typeface="ＭＳ Ｐゴシック" charset="0"/>
              </a:defRPr>
            </a:lvl1pPr>
          </a:lstStyle>
          <a:p>
            <a:pPr>
              <a:defRPr/>
            </a:pPr>
            <a:endParaRPr/>
          </a:p>
        </p:txBody>
      </p:sp>
      <p:sp>
        <p:nvSpPr>
          <p:cNvPr id="59" name="Slide Number Placeholder 5"/>
          <p:cNvSpPr>
            <a:spLocks noGrp="1"/>
          </p:cNvSpPr>
          <p:nvPr>
            <p:ph type="sldNum" sz="quarter" idx="4"/>
          </p:nvPr>
        </p:nvSpPr>
        <p:spPr>
          <a:xfrm>
            <a:off x="8278813" y="6480175"/>
            <a:ext cx="360362" cy="377825"/>
          </a:xfrm>
          <a:prstGeom prst="rect">
            <a:avLst/>
          </a:prstGeom>
        </p:spPr>
        <p:txBody>
          <a:bodyPr lIns="0" tIns="0" rIns="0" bIns="0" anchor="ctr"/>
          <a:lstStyle>
            <a:lvl1pPr algn="r">
              <a:defRPr sz="800" smtClean="0">
                <a:solidFill>
                  <a:srgbClr val="00539B"/>
                </a:solidFill>
                <a:latin typeface="Franklin Gothic Book"/>
                <a:ea typeface="ＭＳ Ｐゴシック" charset="0"/>
                <a:cs typeface="Franklin Gothic Book"/>
              </a:defRPr>
            </a:lvl1pPr>
          </a:lstStyle>
          <a:p>
            <a:pPr>
              <a:defRPr/>
            </a:pPr>
            <a:fld id="{92B2F317-07A1-4C0A-9781-4BFC0CF3063B}" type="slidenum">
              <a:rPr lang="en-GB"/>
              <a:pPr>
                <a:defRPr/>
              </a:pPr>
              <a:t>‹#›</a:t>
            </a:fld>
            <a:endParaRPr lang="en-GB"/>
          </a:p>
        </p:txBody>
      </p:sp>
      <p:pic>
        <p:nvPicPr>
          <p:cNvPr id="119817" name="Picture 2"/>
          <p:cNvPicPr>
            <a:picLocks noChangeAspect="1"/>
          </p:cNvPicPr>
          <p:nvPr/>
        </p:nvPicPr>
        <p:blipFill>
          <a:blip r:embed="rId60" cstate="print"/>
          <a:srcRect/>
          <a:stretch>
            <a:fillRect/>
          </a:stretch>
        </p:blipFill>
        <p:spPr bwMode="auto">
          <a:xfrm>
            <a:off x="7083425" y="69850"/>
            <a:ext cx="1708150" cy="1009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 id="2147484193" r:id="rId14"/>
    <p:sldLayoutId id="2147484194" r:id="rId15"/>
    <p:sldLayoutId id="2147484195" r:id="rId16"/>
    <p:sldLayoutId id="2147484196" r:id="rId17"/>
    <p:sldLayoutId id="2147484197" r:id="rId18"/>
    <p:sldLayoutId id="2147484198" r:id="rId19"/>
    <p:sldLayoutId id="2147484199" r:id="rId20"/>
    <p:sldLayoutId id="2147484200" r:id="rId21"/>
    <p:sldLayoutId id="2147484201" r:id="rId22"/>
    <p:sldLayoutId id="2147484202" r:id="rId23"/>
    <p:sldLayoutId id="2147484203" r:id="rId24"/>
    <p:sldLayoutId id="2147484204" r:id="rId25"/>
    <p:sldLayoutId id="2147484205" r:id="rId26"/>
    <p:sldLayoutId id="2147484206" r:id="rId27"/>
    <p:sldLayoutId id="2147484207" r:id="rId28"/>
    <p:sldLayoutId id="2147484208" r:id="rId29"/>
    <p:sldLayoutId id="2147484209" r:id="rId30"/>
    <p:sldLayoutId id="2147484210" r:id="rId31"/>
    <p:sldLayoutId id="2147484211" r:id="rId32"/>
    <p:sldLayoutId id="2147484212" r:id="rId33"/>
    <p:sldLayoutId id="2147484213" r:id="rId34"/>
    <p:sldLayoutId id="2147484214" r:id="rId35"/>
    <p:sldLayoutId id="2147484215" r:id="rId36"/>
    <p:sldLayoutId id="2147484216" r:id="rId37"/>
    <p:sldLayoutId id="2147484217" r:id="rId38"/>
    <p:sldLayoutId id="2147484218" r:id="rId39"/>
    <p:sldLayoutId id="2147484219" r:id="rId40"/>
    <p:sldLayoutId id="2147484220" r:id="rId41"/>
    <p:sldLayoutId id="2147484222" r:id="rId42"/>
    <p:sldLayoutId id="2147484223" r:id="rId43"/>
    <p:sldLayoutId id="2147484224" r:id="rId44"/>
    <p:sldLayoutId id="2147484225" r:id="rId45"/>
    <p:sldLayoutId id="2147484226" r:id="rId46"/>
    <p:sldLayoutId id="2147484227" r:id="rId47"/>
    <p:sldLayoutId id="2147484228" r:id="rId48"/>
    <p:sldLayoutId id="2147484229" r:id="rId49"/>
    <p:sldLayoutId id="2147484230" r:id="rId50"/>
    <p:sldLayoutId id="2147484231" r:id="rId51"/>
    <p:sldLayoutId id="2147484232" r:id="rId52"/>
    <p:sldLayoutId id="2147484233" r:id="rId53"/>
    <p:sldLayoutId id="2147484234" r:id="rId54"/>
    <p:sldLayoutId id="2147484235" r:id="rId55"/>
    <p:sldLayoutId id="2147484236" r:id="rId56"/>
    <p:sldLayoutId id="2147484237" r:id="rId57"/>
  </p:sldLayoutIdLst>
  <p:timing>
    <p:tnLst>
      <p:par>
        <p:cTn id="1" dur="indefinite" restart="never" nodeType="tmRoot"/>
      </p:par>
    </p:tnLst>
  </p:timing>
  <p:hf hdr="0"/>
  <p:txStyles>
    <p:titleStyle>
      <a:lvl1pPr algn="l" rtl="0" eaLnBrk="0" fontAlgn="base" hangingPunct="0">
        <a:spcBef>
          <a:spcPct val="0"/>
        </a:spcBef>
        <a:spcAft>
          <a:spcPct val="0"/>
        </a:spcAft>
        <a:defRPr sz="280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accent1"/>
          </a:solidFill>
          <a:latin typeface="Bodoni MT"/>
          <a:ea typeface="ＭＳ Ｐゴシック" charset="0"/>
          <a:cs typeface="Bodoni MT"/>
        </a:defRPr>
      </a:lvl2pPr>
      <a:lvl3pPr algn="l" rtl="0" eaLnBrk="0" fontAlgn="base" hangingPunct="0">
        <a:spcBef>
          <a:spcPct val="0"/>
        </a:spcBef>
        <a:spcAft>
          <a:spcPct val="0"/>
        </a:spcAft>
        <a:defRPr sz="2800">
          <a:solidFill>
            <a:schemeClr val="accent1"/>
          </a:solidFill>
          <a:latin typeface="Bodoni MT"/>
          <a:ea typeface="ＭＳ Ｐゴシック" charset="0"/>
          <a:cs typeface="Bodoni MT"/>
        </a:defRPr>
      </a:lvl3pPr>
      <a:lvl4pPr algn="l" rtl="0" eaLnBrk="0" fontAlgn="base" hangingPunct="0">
        <a:spcBef>
          <a:spcPct val="0"/>
        </a:spcBef>
        <a:spcAft>
          <a:spcPct val="0"/>
        </a:spcAft>
        <a:defRPr sz="2800">
          <a:solidFill>
            <a:schemeClr val="accent1"/>
          </a:solidFill>
          <a:latin typeface="Bodoni MT"/>
          <a:ea typeface="ＭＳ Ｐゴシック" charset="0"/>
          <a:cs typeface="Bodoni MT"/>
        </a:defRPr>
      </a:lvl4pPr>
      <a:lvl5pPr algn="l" rtl="0" eaLnBrk="0" fontAlgn="base" hangingPunct="0">
        <a:spcBef>
          <a:spcPct val="0"/>
        </a:spcBef>
        <a:spcAft>
          <a:spcPct val="0"/>
        </a:spcAft>
        <a:defRPr sz="2800">
          <a:solidFill>
            <a:schemeClr val="accent1"/>
          </a:solidFill>
          <a:latin typeface="Bodoni MT"/>
          <a:ea typeface="ＭＳ Ｐゴシック" charset="0"/>
          <a:cs typeface="Bodoni MT"/>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algn="l" rtl="0" eaLnBrk="0" fontAlgn="base" hangingPunct="0">
        <a:spcBef>
          <a:spcPct val="0"/>
        </a:spcBef>
        <a:spcAft>
          <a:spcPts val="1200"/>
        </a:spcAft>
        <a:defRPr lang="en-US" sz="2000" kern="1200">
          <a:solidFill>
            <a:srgbClr val="2C2C2E"/>
          </a:solidFill>
          <a:latin typeface="Franklin Gothic Book"/>
          <a:ea typeface="ＭＳ Ｐゴシック" charset="0"/>
          <a:cs typeface="Franklin Gothic Book"/>
        </a:defRPr>
      </a:lvl1pPr>
      <a:lvl2pPr marL="179388" indent="-179388" algn="l" rtl="0" eaLnBrk="0" fontAlgn="base" hangingPunct="0">
        <a:spcBef>
          <a:spcPct val="0"/>
        </a:spcBef>
        <a:spcAft>
          <a:spcPts val="1200"/>
        </a:spcAft>
        <a:buClr>
          <a:srgbClr val="00539B"/>
        </a:buClr>
        <a:buFont typeface="Arial" charset="0"/>
        <a:buChar char="•"/>
        <a:defRPr lang="en-US" sz="2000" kern="1200">
          <a:solidFill>
            <a:srgbClr val="2C2C2E"/>
          </a:solidFill>
          <a:latin typeface="Franklin Gothic Book"/>
          <a:ea typeface="Franklin Gothic Book"/>
          <a:cs typeface="Franklin Gothic Book"/>
        </a:defRPr>
      </a:lvl2pPr>
      <a:lvl3pPr marL="358775"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3pPr>
      <a:lvl4pPr marL="539750"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4pPr>
      <a:lvl5pPr marL="2057400" algn="l" rtl="0" eaLnBrk="0" fontAlgn="base" hangingPunct="0">
        <a:spcBef>
          <a:spcPct val="0"/>
        </a:spcBef>
        <a:spcAft>
          <a:spcPts val="1200"/>
        </a:spcAft>
        <a:buFont typeface="Arial" charset="0"/>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0226" name="Title Placeholder 1" descr="Ideally your title should fit on one line."/>
          <p:cNvSpPr>
            <a:spLocks noGrp="1"/>
          </p:cNvSpPr>
          <p:nvPr>
            <p:ph type="title"/>
          </p:nvPr>
        </p:nvSpPr>
        <p:spPr bwMode="auto">
          <a:xfrm>
            <a:off x="720725" y="0"/>
            <a:ext cx="5903913" cy="10795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cxnSp>
        <p:nvCxnSpPr>
          <p:cNvPr id="70" name="Straight Connector 69"/>
          <p:cNvCxnSpPr/>
          <p:nvPr/>
        </p:nvCxnSpPr>
        <p:spPr bwMode="auto">
          <a:xfrm>
            <a:off x="-3175"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175" y="6480175"/>
            <a:ext cx="9147175"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180229" name="Text Placeholder 2" descr="First level - paragraph text&#10;Second level - bullet 1&#10;Third level - bullet 2&#10;&#10;No more than 100 words per slide"/>
          <p:cNvSpPr>
            <a:spLocks noGrp="1"/>
          </p:cNvSpPr>
          <p:nvPr>
            <p:ph type="body" idx="1"/>
          </p:nvPr>
        </p:nvSpPr>
        <p:spPr bwMode="auto">
          <a:xfrm>
            <a:off x="720725" y="1800225"/>
            <a:ext cx="7704138" cy="4140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6" name="Date Placeholder 3"/>
          <p:cNvSpPr>
            <a:spLocks noGrp="1"/>
          </p:cNvSpPr>
          <p:nvPr>
            <p:ph type="dt" sz="half" idx="2"/>
          </p:nvPr>
        </p:nvSpPr>
        <p:spPr>
          <a:xfrm>
            <a:off x="719138" y="6480175"/>
            <a:ext cx="1871662" cy="377825"/>
          </a:xfrm>
          <a:prstGeom prst="rect">
            <a:avLst/>
          </a:prstGeom>
        </p:spPr>
        <p:txBody>
          <a:bodyPr lIns="0" tIns="0" rIns="0" bIns="0" anchor="ctr"/>
          <a:lstStyle>
            <a:lvl1pPr>
              <a:defRPr sz="800" smtClean="0">
                <a:solidFill>
                  <a:srgbClr val="00539B"/>
                </a:solidFill>
                <a:latin typeface="Franklin Gothic Book"/>
                <a:ea typeface="ＭＳ Ｐゴシック" charset="0"/>
                <a:cs typeface="Franklin Gothic Book"/>
              </a:defRPr>
            </a:lvl1pPr>
          </a:lstStyle>
          <a:p>
            <a:pPr>
              <a:defRPr/>
            </a:pPr>
            <a:fld id="{4574BAD1-E6CA-49F2-B95B-705084D745A4}" type="datetime3">
              <a:rPr lang="en-GB"/>
              <a:pPr>
                <a:defRPr/>
              </a:pPr>
              <a:t>2 October, 2020</a:t>
            </a:fld>
            <a:endParaRPr lang="en-GB"/>
          </a:p>
        </p:txBody>
      </p:sp>
      <p:sp>
        <p:nvSpPr>
          <p:cNvPr id="57" name="Footer Placeholder 4"/>
          <p:cNvSpPr>
            <a:spLocks noGrp="1"/>
          </p:cNvSpPr>
          <p:nvPr>
            <p:ph type="ftr" sz="quarter" idx="3"/>
            <p:custDataLst>
              <p:tags r:id="rId62"/>
            </p:custDataLst>
          </p:nvPr>
        </p:nvSpPr>
        <p:spPr>
          <a:xfrm>
            <a:off x="0" y="6480175"/>
            <a:ext cx="9144000" cy="377825"/>
          </a:xfrm>
          <a:prstGeom prst="rect">
            <a:avLst/>
          </a:prstGeom>
        </p:spPr>
        <p:txBody>
          <a:bodyPr lIns="0" tIns="0" rIns="0" bIns="0" anchor="ctr"/>
          <a:lstStyle>
            <a:lvl1pPr algn="ctr">
              <a:defRPr lang="en-GB" sz="1000" b="1" i="0" u="none" dirty="0">
                <a:solidFill>
                  <a:srgbClr val="FFFFFF"/>
                </a:solidFill>
                <a:latin typeface="Arial"/>
                <a:ea typeface="ＭＳ Ｐゴシック" charset="0"/>
              </a:defRPr>
            </a:lvl1pPr>
          </a:lstStyle>
          <a:p>
            <a:pPr>
              <a:defRPr/>
            </a:pPr>
            <a:endParaRPr/>
          </a:p>
        </p:txBody>
      </p:sp>
      <p:sp>
        <p:nvSpPr>
          <p:cNvPr id="59" name="Slide Number Placeholder 5"/>
          <p:cNvSpPr>
            <a:spLocks noGrp="1"/>
          </p:cNvSpPr>
          <p:nvPr>
            <p:ph type="sldNum" sz="quarter" idx="4"/>
          </p:nvPr>
        </p:nvSpPr>
        <p:spPr>
          <a:xfrm>
            <a:off x="8278813" y="6480175"/>
            <a:ext cx="360362" cy="377825"/>
          </a:xfrm>
          <a:prstGeom prst="rect">
            <a:avLst/>
          </a:prstGeom>
        </p:spPr>
        <p:txBody>
          <a:bodyPr lIns="0" tIns="0" rIns="0" bIns="0" anchor="ctr"/>
          <a:lstStyle>
            <a:lvl1pPr algn="r">
              <a:defRPr sz="800" smtClean="0">
                <a:solidFill>
                  <a:srgbClr val="00539B"/>
                </a:solidFill>
                <a:latin typeface="Franklin Gothic Book"/>
                <a:ea typeface="ＭＳ Ｐゴシック" charset="0"/>
                <a:cs typeface="Franklin Gothic Book"/>
              </a:defRPr>
            </a:lvl1pPr>
          </a:lstStyle>
          <a:p>
            <a:pPr>
              <a:defRPr/>
            </a:pPr>
            <a:fld id="{BF428E4B-AE03-4A8D-A4FE-1946AA5B06D7}" type="slidenum">
              <a:rPr lang="en-GB"/>
              <a:pPr>
                <a:defRPr/>
              </a:pPr>
              <a:t>‹#›</a:t>
            </a:fld>
            <a:endParaRPr lang="en-GB"/>
          </a:p>
        </p:txBody>
      </p:sp>
      <p:pic>
        <p:nvPicPr>
          <p:cNvPr id="180233" name="Picture 2"/>
          <p:cNvPicPr>
            <a:picLocks noChangeAspect="1"/>
          </p:cNvPicPr>
          <p:nvPr/>
        </p:nvPicPr>
        <p:blipFill>
          <a:blip r:embed="rId63" cstate="print"/>
          <a:srcRect/>
          <a:stretch>
            <a:fillRect/>
          </a:stretch>
        </p:blipFill>
        <p:spPr bwMode="auto">
          <a:xfrm>
            <a:off x="7083425" y="69850"/>
            <a:ext cx="1708150" cy="1009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 id="2147484249" r:id="rId12"/>
    <p:sldLayoutId id="2147484250" r:id="rId13"/>
    <p:sldLayoutId id="2147484251" r:id="rId14"/>
    <p:sldLayoutId id="2147484252" r:id="rId15"/>
    <p:sldLayoutId id="2147484253" r:id="rId16"/>
    <p:sldLayoutId id="2147484254" r:id="rId17"/>
    <p:sldLayoutId id="2147484255" r:id="rId18"/>
    <p:sldLayoutId id="2147484256" r:id="rId19"/>
    <p:sldLayoutId id="2147484257" r:id="rId20"/>
    <p:sldLayoutId id="2147484258" r:id="rId21"/>
    <p:sldLayoutId id="2147484259" r:id="rId22"/>
    <p:sldLayoutId id="2147484260" r:id="rId23"/>
    <p:sldLayoutId id="2147484261" r:id="rId24"/>
    <p:sldLayoutId id="2147484262" r:id="rId25"/>
    <p:sldLayoutId id="2147484263" r:id="rId26"/>
    <p:sldLayoutId id="2147484264" r:id="rId27"/>
    <p:sldLayoutId id="2147484265" r:id="rId28"/>
    <p:sldLayoutId id="2147484266" r:id="rId29"/>
    <p:sldLayoutId id="2147484267" r:id="rId30"/>
    <p:sldLayoutId id="2147484268" r:id="rId31"/>
    <p:sldLayoutId id="2147484269" r:id="rId32"/>
    <p:sldLayoutId id="2147484270" r:id="rId33"/>
    <p:sldLayoutId id="2147484271" r:id="rId34"/>
    <p:sldLayoutId id="2147484272" r:id="rId35"/>
    <p:sldLayoutId id="2147484273" r:id="rId36"/>
    <p:sldLayoutId id="2147484274" r:id="rId37"/>
    <p:sldLayoutId id="2147484275" r:id="rId38"/>
    <p:sldLayoutId id="2147484276" r:id="rId39"/>
    <p:sldLayoutId id="2147484277" r:id="rId40"/>
    <p:sldLayoutId id="2147484278" r:id="rId41"/>
    <p:sldLayoutId id="2147484279" r:id="rId42"/>
    <p:sldLayoutId id="2147484280" r:id="rId43"/>
    <p:sldLayoutId id="2147484281" r:id="rId44"/>
    <p:sldLayoutId id="2147484282" r:id="rId45"/>
    <p:sldLayoutId id="2147484283" r:id="rId46"/>
    <p:sldLayoutId id="2147484284" r:id="rId47"/>
    <p:sldLayoutId id="2147484285" r:id="rId48"/>
    <p:sldLayoutId id="2147484286" r:id="rId49"/>
    <p:sldLayoutId id="2147484287" r:id="rId50"/>
    <p:sldLayoutId id="2147484288" r:id="rId51"/>
    <p:sldLayoutId id="2147484289" r:id="rId52"/>
    <p:sldLayoutId id="2147484290" r:id="rId53"/>
    <p:sldLayoutId id="2147484291" r:id="rId54"/>
    <p:sldLayoutId id="2147484292" r:id="rId55"/>
    <p:sldLayoutId id="2147484293" r:id="rId56"/>
    <p:sldLayoutId id="2147484294" r:id="rId57"/>
    <p:sldLayoutId id="2147484295" r:id="rId58"/>
    <p:sldLayoutId id="2147484297" r:id="rId59"/>
    <p:sldLayoutId id="2147484298" r:id="rId60"/>
  </p:sldLayoutIdLst>
  <p:timing>
    <p:tnLst>
      <p:par>
        <p:cTn id="1" dur="indefinite" restart="never" nodeType="tmRoot"/>
      </p:par>
    </p:tnLst>
  </p:timing>
  <p:hf hdr="0"/>
  <p:txStyles>
    <p:titleStyle>
      <a:lvl1pPr algn="l" rtl="0" eaLnBrk="0" fontAlgn="base" hangingPunct="0">
        <a:spcBef>
          <a:spcPct val="0"/>
        </a:spcBef>
        <a:spcAft>
          <a:spcPct val="0"/>
        </a:spcAft>
        <a:defRPr sz="280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accent1"/>
          </a:solidFill>
          <a:latin typeface="Bodoni MT"/>
          <a:ea typeface="ＭＳ Ｐゴシック" charset="0"/>
          <a:cs typeface="Bodoni MT"/>
        </a:defRPr>
      </a:lvl2pPr>
      <a:lvl3pPr algn="l" rtl="0" eaLnBrk="0" fontAlgn="base" hangingPunct="0">
        <a:spcBef>
          <a:spcPct val="0"/>
        </a:spcBef>
        <a:spcAft>
          <a:spcPct val="0"/>
        </a:spcAft>
        <a:defRPr sz="2800">
          <a:solidFill>
            <a:schemeClr val="accent1"/>
          </a:solidFill>
          <a:latin typeface="Bodoni MT"/>
          <a:ea typeface="ＭＳ Ｐゴシック" charset="0"/>
          <a:cs typeface="Bodoni MT"/>
        </a:defRPr>
      </a:lvl3pPr>
      <a:lvl4pPr algn="l" rtl="0" eaLnBrk="0" fontAlgn="base" hangingPunct="0">
        <a:spcBef>
          <a:spcPct val="0"/>
        </a:spcBef>
        <a:spcAft>
          <a:spcPct val="0"/>
        </a:spcAft>
        <a:defRPr sz="2800">
          <a:solidFill>
            <a:schemeClr val="accent1"/>
          </a:solidFill>
          <a:latin typeface="Bodoni MT"/>
          <a:ea typeface="ＭＳ Ｐゴシック" charset="0"/>
          <a:cs typeface="Bodoni MT"/>
        </a:defRPr>
      </a:lvl4pPr>
      <a:lvl5pPr algn="l" rtl="0" eaLnBrk="0" fontAlgn="base" hangingPunct="0">
        <a:spcBef>
          <a:spcPct val="0"/>
        </a:spcBef>
        <a:spcAft>
          <a:spcPct val="0"/>
        </a:spcAft>
        <a:defRPr sz="2800">
          <a:solidFill>
            <a:schemeClr val="accent1"/>
          </a:solidFill>
          <a:latin typeface="Bodoni MT"/>
          <a:ea typeface="ＭＳ Ｐゴシック" charset="0"/>
          <a:cs typeface="Bodoni MT"/>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algn="l" rtl="0" eaLnBrk="0" fontAlgn="base" hangingPunct="0">
        <a:spcBef>
          <a:spcPct val="0"/>
        </a:spcBef>
        <a:spcAft>
          <a:spcPts val="1200"/>
        </a:spcAft>
        <a:defRPr lang="en-US" sz="2000" kern="1200">
          <a:solidFill>
            <a:srgbClr val="2C2C2E"/>
          </a:solidFill>
          <a:latin typeface="Franklin Gothic Book"/>
          <a:ea typeface="ＭＳ Ｐゴシック" charset="0"/>
          <a:cs typeface="Franklin Gothic Book"/>
        </a:defRPr>
      </a:lvl1pPr>
      <a:lvl2pPr marL="179388" indent="-179388" algn="l" rtl="0" eaLnBrk="0" fontAlgn="base" hangingPunct="0">
        <a:spcBef>
          <a:spcPct val="0"/>
        </a:spcBef>
        <a:spcAft>
          <a:spcPts val="1200"/>
        </a:spcAft>
        <a:buClr>
          <a:srgbClr val="00539B"/>
        </a:buClr>
        <a:buFont typeface="Arial" charset="0"/>
        <a:buChar char="•"/>
        <a:defRPr lang="en-US" sz="2000" kern="1200">
          <a:solidFill>
            <a:srgbClr val="2C2C2E"/>
          </a:solidFill>
          <a:latin typeface="Franklin Gothic Book"/>
          <a:ea typeface="Franklin Gothic Book"/>
          <a:cs typeface="Franklin Gothic Book"/>
        </a:defRPr>
      </a:lvl2pPr>
      <a:lvl3pPr marL="358775"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3pPr>
      <a:lvl4pPr marL="539750" indent="-179388" algn="l" rtl="0" eaLnBrk="0" fontAlgn="base" hangingPunct="0">
        <a:spcBef>
          <a:spcPct val="0"/>
        </a:spcBef>
        <a:spcAft>
          <a:spcPts val="1200"/>
        </a:spcAft>
        <a:buFont typeface="Arial" charset="0"/>
        <a:buChar char="‒"/>
        <a:defRPr lang="en-US" sz="2000" kern="1200">
          <a:solidFill>
            <a:srgbClr val="2C2C2E"/>
          </a:solidFill>
          <a:latin typeface="Franklin Gothic Book"/>
          <a:ea typeface="Franklin Gothic Book"/>
          <a:cs typeface="Franklin Gothic Book"/>
        </a:defRPr>
      </a:lvl4pPr>
      <a:lvl5pPr marL="2057400" algn="l" rtl="0" eaLnBrk="0" fontAlgn="base" hangingPunct="0">
        <a:spcBef>
          <a:spcPct val="0"/>
        </a:spcBef>
        <a:spcAft>
          <a:spcPts val="1200"/>
        </a:spcAft>
        <a:buFont typeface="Arial" charset="0"/>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26.xml"/><Relationship Id="rId1" Type="http://schemas.openxmlformats.org/officeDocument/2006/relationships/tags" Target="../tags/tag22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2.xml"/><Relationship Id="rId1" Type="http://schemas.openxmlformats.org/officeDocument/2006/relationships/tags" Target="../tags/tag23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72.xml"/><Relationship Id="rId1" Type="http://schemas.openxmlformats.org/officeDocument/2006/relationships/tags" Target="../tags/tag235.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28.xml"/><Relationship Id="rId1" Type="http://schemas.openxmlformats.org/officeDocument/2006/relationships/tags" Target="../tags/tag23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2.xml"/><Relationship Id="rId1" Type="http://schemas.openxmlformats.org/officeDocument/2006/relationships/tags" Target="../tags/tag24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2.xml"/><Relationship Id="rId1" Type="http://schemas.openxmlformats.org/officeDocument/2006/relationships/tags" Target="../tags/tag24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3.xml"/><Relationship Id="rId1" Type="http://schemas.openxmlformats.org/officeDocument/2006/relationships/tags" Target="../tags/tag24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21" Type="http://schemas.openxmlformats.org/officeDocument/2006/relationships/image" Target="../media/image24.gif"/><Relationship Id="rId34" Type="http://schemas.openxmlformats.org/officeDocument/2006/relationships/image" Target="../media/image37.png"/><Relationship Id="rId42" Type="http://schemas.openxmlformats.org/officeDocument/2006/relationships/image" Target="../media/image45.png"/><Relationship Id="rId47" Type="http://schemas.openxmlformats.org/officeDocument/2006/relationships/image" Target="../media/image50.png"/><Relationship Id="rId50" Type="http://schemas.openxmlformats.org/officeDocument/2006/relationships/image" Target="../media/image53.png"/><Relationship Id="rId55" Type="http://schemas.openxmlformats.org/officeDocument/2006/relationships/image" Target="../media/image56.jpeg"/><Relationship Id="rId63" Type="http://schemas.openxmlformats.org/officeDocument/2006/relationships/image" Target="../media/image62.jpg"/><Relationship Id="rId7" Type="http://schemas.openxmlformats.org/officeDocument/2006/relationships/image" Target="../media/image10.png"/><Relationship Id="rId2" Type="http://schemas.openxmlformats.org/officeDocument/2006/relationships/tags" Target="../tags/tag250.xml"/><Relationship Id="rId16" Type="http://schemas.openxmlformats.org/officeDocument/2006/relationships/image" Target="../media/image19.png"/><Relationship Id="rId20" Type="http://schemas.openxmlformats.org/officeDocument/2006/relationships/image" Target="../media/image23.jpeg"/><Relationship Id="rId29" Type="http://schemas.openxmlformats.org/officeDocument/2006/relationships/image" Target="../media/image32.png"/><Relationship Id="rId41" Type="http://schemas.openxmlformats.org/officeDocument/2006/relationships/image" Target="../media/image44.png"/><Relationship Id="rId54" Type="http://schemas.openxmlformats.org/officeDocument/2006/relationships/hyperlink" Target="http://www.google.co.uk/url?sa=i&amp;source=images&amp;cd=&amp;cad=rja&amp;docid=4jXP8W4REdFTBM&amp;tbnid=ysoyU8Yxs3uM0M:&amp;ved=0CAgQjRwwAA&amp;url=http://seeklogo.com/tag.html?q=Danone&amp;ei=IksKUoGOJsa20QW2l4HoDA&amp;psig=AFQjCNHYdyFwLLYVjNSfhqowY-VQnpG2PA&amp;ust=1376492706673321" TargetMode="External"/><Relationship Id="rId62" Type="http://schemas.openxmlformats.org/officeDocument/2006/relationships/image" Target="../media/image61.png"/><Relationship Id="rId1" Type="http://schemas.openxmlformats.org/officeDocument/2006/relationships/vmlDrawing" Target="../drawings/vmlDrawing1.v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40.png"/><Relationship Id="rId40" Type="http://schemas.openxmlformats.org/officeDocument/2006/relationships/image" Target="../media/image43.jpeg"/><Relationship Id="rId45" Type="http://schemas.openxmlformats.org/officeDocument/2006/relationships/image" Target="../media/image48.png"/><Relationship Id="rId53" Type="http://schemas.openxmlformats.org/officeDocument/2006/relationships/image" Target="../media/image55.jpeg"/><Relationship Id="rId58" Type="http://schemas.openxmlformats.org/officeDocument/2006/relationships/image" Target="../media/image57.jpeg"/><Relationship Id="rId5" Type="http://schemas.openxmlformats.org/officeDocument/2006/relationships/image" Target="../media/image8.emf"/><Relationship Id="rId15" Type="http://schemas.openxmlformats.org/officeDocument/2006/relationships/image" Target="../media/image18.png"/><Relationship Id="rId23" Type="http://schemas.openxmlformats.org/officeDocument/2006/relationships/image" Target="../media/image26.jpeg"/><Relationship Id="rId28" Type="http://schemas.openxmlformats.org/officeDocument/2006/relationships/image" Target="../media/image31.png"/><Relationship Id="rId36" Type="http://schemas.openxmlformats.org/officeDocument/2006/relationships/image" Target="../media/image39.png"/><Relationship Id="rId49" Type="http://schemas.openxmlformats.org/officeDocument/2006/relationships/image" Target="../media/image52.jpeg"/><Relationship Id="rId57" Type="http://schemas.openxmlformats.org/officeDocument/2006/relationships/image" Target="../media/image7.png"/><Relationship Id="rId61" Type="http://schemas.openxmlformats.org/officeDocument/2006/relationships/image" Target="../media/image60.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4" Type="http://schemas.openxmlformats.org/officeDocument/2006/relationships/image" Target="../media/image47.gif"/><Relationship Id="rId52" Type="http://schemas.openxmlformats.org/officeDocument/2006/relationships/hyperlink" Target="http://www.google.co.uk/imgres?imgurl=http://www.benburgess.co.uk/Libraries/common_lib/3D_col_V.sflb.ashx&amp;imgrefurl=http://www.benburgess.co.uk/ourservices/horticulturalequipment.aspx&amp;usg=__qan68VJtzqCMB9-uC1xSIyZLY5E=&amp;h=768&amp;w=1063&amp;sz=278&amp;hl=en&amp;start=6&amp;zoom=1&amp;tbnid=Qx94IgxzkcSniM:&amp;tbnh=108&amp;tbnw=150&amp;ei=pWTnTrr0Foms-gaLrbnHCg&amp;prev=/search?q=john+deere&amp;um=1&amp;hl=en&amp;safe=active&amp;sa=N&amp;gbv=2&amp;tbm=isch&amp;um=1&amp;itbs=1" TargetMode="External"/><Relationship Id="rId60" Type="http://schemas.openxmlformats.org/officeDocument/2006/relationships/image" Target="../media/image59.png"/><Relationship Id="rId4" Type="http://schemas.openxmlformats.org/officeDocument/2006/relationships/notesSlide" Target="../notesSlides/notesSlide8.xml"/><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43" Type="http://schemas.openxmlformats.org/officeDocument/2006/relationships/image" Target="../media/image46.png"/><Relationship Id="rId48" Type="http://schemas.openxmlformats.org/officeDocument/2006/relationships/image" Target="../media/image51.png"/><Relationship Id="rId56" Type="http://schemas.openxmlformats.org/officeDocument/2006/relationships/oleObject" Target="../embeddings/oleObject1.bin"/><Relationship Id="rId8" Type="http://schemas.openxmlformats.org/officeDocument/2006/relationships/image" Target="../media/image11.png"/><Relationship Id="rId51" Type="http://schemas.openxmlformats.org/officeDocument/2006/relationships/image" Target="../media/image54.png"/><Relationship Id="rId3" Type="http://schemas.openxmlformats.org/officeDocument/2006/relationships/slideLayout" Target="../slideLayouts/slideLayout174.xml"/><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png"/><Relationship Id="rId59"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2.xml"/><Relationship Id="rId1" Type="http://schemas.openxmlformats.org/officeDocument/2006/relationships/tags" Target="../tags/tag253.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2.xml"/><Relationship Id="rId1" Type="http://schemas.openxmlformats.org/officeDocument/2006/relationships/tags" Target="../tags/tag25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72.xml"/><Relationship Id="rId1" Type="http://schemas.openxmlformats.org/officeDocument/2006/relationships/tags" Target="../tags/tag25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30.xml"/><Relationship Id="rId1" Type="http://schemas.openxmlformats.org/officeDocument/2006/relationships/tags" Target="../tags/tag26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72.xml"/><Relationship Id="rId1" Type="http://schemas.openxmlformats.org/officeDocument/2006/relationships/tags" Target="../tags/tag265.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14.xml"/><Relationship Id="rId7" Type="http://schemas.openxmlformats.org/officeDocument/2006/relationships/image" Target="../media/image66.png"/><Relationship Id="rId2" Type="http://schemas.openxmlformats.org/officeDocument/2006/relationships/slideLayout" Target="../slideLayouts/slideLayout172.xml"/><Relationship Id="rId1" Type="http://schemas.openxmlformats.org/officeDocument/2006/relationships/tags" Target="../tags/tag26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72.xml"/><Relationship Id="rId1" Type="http://schemas.openxmlformats.org/officeDocument/2006/relationships/tags" Target="../tags/tag271.xml"/><Relationship Id="rId5" Type="http://schemas.openxmlformats.org/officeDocument/2006/relationships/image" Target="../media/image69.emf"/><Relationship Id="rId4" Type="http://schemas.openxmlformats.org/officeDocument/2006/relationships/image" Target="../media/image68.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74.xml"/><Relationship Id="rId1" Type="http://schemas.openxmlformats.org/officeDocument/2006/relationships/tags" Target="../tags/tag274.xml"/><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7.xml"/><Relationship Id="rId7" Type="http://schemas.openxmlformats.org/officeDocument/2006/relationships/diagramColors" Target="../diagrams/colors1.xml"/><Relationship Id="rId2" Type="http://schemas.openxmlformats.org/officeDocument/2006/relationships/slideLayout" Target="../slideLayouts/slideLayout174.xml"/><Relationship Id="rId1" Type="http://schemas.openxmlformats.org/officeDocument/2006/relationships/tags" Target="../tags/tag27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2.xml"/><Relationship Id="rId1" Type="http://schemas.openxmlformats.org/officeDocument/2006/relationships/tags" Target="../tags/tag280.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29.xml"/><Relationship Id="rId1" Type="http://schemas.openxmlformats.org/officeDocument/2006/relationships/tags" Target="../tags/tag283.xml"/><Relationship Id="rId5" Type="http://schemas.openxmlformats.org/officeDocument/2006/relationships/image" Target="../media/image73.png"/><Relationship Id="rId4" Type="http://schemas.openxmlformats.org/officeDocument/2006/relationships/image" Target="../media/image72.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29.xml"/><Relationship Id="rId1" Type="http://schemas.openxmlformats.org/officeDocument/2006/relationships/tags" Target="../tags/tag286.xml"/><Relationship Id="rId5" Type="http://schemas.openxmlformats.org/officeDocument/2006/relationships/image" Target="../media/image75.png"/><Relationship Id="rId4" Type="http://schemas.openxmlformats.org/officeDocument/2006/relationships/image" Target="../media/image74.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29.xml"/><Relationship Id="rId1" Type="http://schemas.openxmlformats.org/officeDocument/2006/relationships/tags" Target="../tags/tag289.xml"/><Relationship Id="rId5" Type="http://schemas.openxmlformats.org/officeDocument/2006/relationships/image" Target="../media/image76.jpe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29.xml"/><Relationship Id="rId1" Type="http://schemas.openxmlformats.org/officeDocument/2006/relationships/tags" Target="../tags/tag292.xml"/><Relationship Id="rId5" Type="http://schemas.openxmlformats.org/officeDocument/2006/relationships/image" Target="../media/image78.png"/><Relationship Id="rId4" Type="http://schemas.openxmlformats.org/officeDocument/2006/relationships/image" Target="../media/image7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29.xml"/><Relationship Id="rId1" Type="http://schemas.openxmlformats.org/officeDocument/2006/relationships/tags" Target="../tags/tag295.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29.xml"/><Relationship Id="rId1" Type="http://schemas.openxmlformats.org/officeDocument/2006/relationships/tags" Target="../tags/tag298.xml"/><Relationship Id="rId5" Type="http://schemas.openxmlformats.org/officeDocument/2006/relationships/image" Target="../media/image25.png"/><Relationship Id="rId4" Type="http://schemas.openxmlformats.org/officeDocument/2006/relationships/image" Target="../media/image8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86.PNG"/><Relationship Id="rId2" Type="http://schemas.openxmlformats.org/officeDocument/2006/relationships/slideLayout" Target="../slideLayouts/slideLayout229.xml"/><Relationship Id="rId1" Type="http://schemas.openxmlformats.org/officeDocument/2006/relationships/tags" Target="../tags/tag30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29.xml"/><Relationship Id="rId1" Type="http://schemas.openxmlformats.org/officeDocument/2006/relationships/tags" Target="../tags/tag304.xml"/><Relationship Id="rId5" Type="http://schemas.openxmlformats.org/officeDocument/2006/relationships/image" Target="../media/image88.jpeg"/><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29.xml"/><Relationship Id="rId1" Type="http://schemas.openxmlformats.org/officeDocument/2006/relationships/tags" Target="../tags/tag307.xml"/><Relationship Id="rId6" Type="http://schemas.openxmlformats.org/officeDocument/2006/relationships/image" Target="../media/image90.jpeg"/><Relationship Id="rId5" Type="http://schemas.openxmlformats.org/officeDocument/2006/relationships/hyperlink" Target="http://www.turismo.intoscana.it/allthingstuscany/tuscanycious/files/2010/06/DSCF2524.JPG" TargetMode="External"/><Relationship Id="rId4" Type="http://schemas.openxmlformats.org/officeDocument/2006/relationships/image" Target="../media/image8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29.xml"/><Relationship Id="rId1" Type="http://schemas.openxmlformats.org/officeDocument/2006/relationships/tags" Target="../tags/tag310.xml"/><Relationship Id="rId6" Type="http://schemas.openxmlformats.org/officeDocument/2006/relationships/image" Target="../media/image92.jpeg"/><Relationship Id="rId5" Type="http://schemas.openxmlformats.org/officeDocument/2006/relationships/hyperlink" Target="http://www.google.co.uk/url?sa=i&amp;rct=j&amp;q=&amp;esrc=s&amp;frm=1&amp;source=images&amp;cd=&amp;cad=rja&amp;docid=90ZImByYRJnm3M&amp;tbnid=NEHe0Yx6NgpR4M:&amp;ved=0CAUQjRw&amp;url=http://www.lemonde.fr/planete/article/2012/11/14/bonnets-d-ane-pour-lesieur-bolera-minera-vinci-et-areva_1790162_3244.html&amp;ei=x9QMUqusDeHL0QXu5IHoBQ&amp;bvm=bv.50723672,d.d2k&amp;psig=AFQjCNGLDf61QPnnY4YPZxCOzPeHka_REQ&amp;ust=1376659011083017" TargetMode="External"/><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Ideally your title should fit on one line."/>
          <p:cNvSpPr>
            <a:spLocks noGrp="1"/>
          </p:cNvSpPr>
          <p:nvPr>
            <p:ph type="title"/>
          </p:nvPr>
        </p:nvSpPr>
        <p:spPr>
          <a:xfrm>
            <a:off x="719138" y="5146444"/>
            <a:ext cx="6085110" cy="1014295"/>
          </a:xfrm>
        </p:spPr>
        <p:txBody>
          <a:bodyPr wrap="none" rtlCol="0">
            <a:noAutofit/>
          </a:bodyPr>
          <a:lstStyle/>
          <a:p>
            <a:pPr>
              <a:spcBef>
                <a:spcPts val="0"/>
              </a:spcBef>
              <a:spcAft>
                <a:spcPts val="0"/>
              </a:spcAft>
              <a:defRPr/>
            </a:pPr>
            <a:r>
              <a:rPr lang="en-US" altLang="en-US" sz="2000" dirty="0" smtClean="0">
                <a:solidFill>
                  <a:srgbClr val="2A509C"/>
                </a:solidFill>
              </a:rPr>
              <a:t/>
            </a:r>
            <a:br>
              <a:rPr lang="en-US" altLang="en-US" sz="2000" dirty="0" smtClean="0">
                <a:solidFill>
                  <a:srgbClr val="2A509C"/>
                </a:solidFill>
              </a:rPr>
            </a:br>
            <a:r>
              <a:rPr lang="en-US" altLang="en-US" sz="2000" dirty="0" smtClean="0">
                <a:solidFill>
                  <a:srgbClr val="2A509C"/>
                </a:solidFill>
              </a:rPr>
              <a:t/>
            </a:r>
            <a:br>
              <a:rPr lang="en-US" altLang="en-US" sz="2000" dirty="0" smtClean="0">
                <a:solidFill>
                  <a:srgbClr val="2A509C"/>
                </a:solidFill>
              </a:rPr>
            </a:br>
            <a:r>
              <a:rPr lang="en-US" altLang="en-US" sz="2000" dirty="0" smtClean="0">
                <a:solidFill>
                  <a:srgbClr val="2A509C"/>
                </a:solidFill>
              </a:rPr>
              <a:t/>
            </a:r>
            <a:br>
              <a:rPr lang="en-US" altLang="en-US" sz="2000" dirty="0" smtClean="0">
                <a:solidFill>
                  <a:srgbClr val="2A509C"/>
                </a:solidFill>
              </a:rPr>
            </a:br>
            <a:r>
              <a:rPr lang="en-US" altLang="en-US" sz="2000" dirty="0" smtClean="0">
                <a:solidFill>
                  <a:srgbClr val="2A509C"/>
                </a:solidFill>
              </a:rPr>
              <a:t/>
            </a:r>
            <a:br>
              <a:rPr lang="en-US" altLang="en-US" sz="2000" dirty="0" smtClean="0">
                <a:solidFill>
                  <a:srgbClr val="2A509C"/>
                </a:solidFill>
              </a:rPr>
            </a:br>
            <a:r>
              <a:rPr lang="en-US" altLang="en-US" sz="2000" dirty="0" smtClean="0">
                <a:solidFill>
                  <a:srgbClr val="2A509C"/>
                </a:solidFill>
                <a:latin typeface="Franklin Gothic Book" panose="020B0503020102020204" pitchFamily="34" charset="0"/>
              </a:rPr>
              <a:t>Presentation to </a:t>
            </a:r>
            <a:r>
              <a:rPr lang="en-GB" altLang="en-US" sz="2000" dirty="0">
                <a:solidFill>
                  <a:srgbClr val="2A509C"/>
                </a:solidFill>
                <a:latin typeface="Franklin Gothic Book" panose="020B0503020102020204" pitchFamily="34" charset="0"/>
              </a:rPr>
              <a:t>EBRD  -  German Near and Middle East </a:t>
            </a:r>
            <a:r>
              <a:rPr lang="en-GB" altLang="en-US" sz="2000" dirty="0" smtClean="0">
                <a:solidFill>
                  <a:srgbClr val="2A509C"/>
                </a:solidFill>
                <a:latin typeface="Franklin Gothic Book" panose="020B0503020102020204" pitchFamily="34" charset="0"/>
              </a:rPr>
              <a:t/>
            </a:r>
            <a:br>
              <a:rPr lang="en-GB" altLang="en-US" sz="2000" dirty="0" smtClean="0">
                <a:solidFill>
                  <a:srgbClr val="2A509C"/>
                </a:solidFill>
                <a:latin typeface="Franklin Gothic Book" panose="020B0503020102020204" pitchFamily="34" charset="0"/>
              </a:rPr>
            </a:br>
            <a:r>
              <a:rPr lang="en-GB" altLang="en-US" sz="2000" dirty="0" smtClean="0">
                <a:solidFill>
                  <a:srgbClr val="2A509C"/>
                </a:solidFill>
                <a:latin typeface="Franklin Gothic Book" panose="020B0503020102020204" pitchFamily="34" charset="0"/>
              </a:rPr>
              <a:t>Association   </a:t>
            </a:r>
            <a:r>
              <a:rPr lang="en-GB" altLang="en-US" sz="2000" dirty="0">
                <a:solidFill>
                  <a:srgbClr val="2A509C"/>
                </a:solidFill>
                <a:latin typeface="Franklin Gothic Book" panose="020B0503020102020204" pitchFamily="34" charset="0"/>
              </a:rPr>
              <a:t>(NUMOV) </a:t>
            </a:r>
            <a:r>
              <a:rPr lang="en-GB" altLang="en-US" sz="2000" dirty="0" smtClean="0">
                <a:solidFill>
                  <a:srgbClr val="2A509C"/>
                </a:solidFill>
                <a:latin typeface="Franklin Gothic Book" panose="020B0503020102020204" pitchFamily="34" charset="0"/>
              </a:rPr>
              <a:t>Webinar</a:t>
            </a:r>
            <a:br>
              <a:rPr lang="en-GB" altLang="en-US" sz="2000" dirty="0" smtClean="0">
                <a:solidFill>
                  <a:srgbClr val="2A509C"/>
                </a:solidFill>
                <a:latin typeface="Franklin Gothic Book" panose="020B0503020102020204" pitchFamily="34" charset="0"/>
              </a:rPr>
            </a:br>
            <a:r>
              <a:rPr lang="en-US" altLang="en-US" sz="1600" i="1" dirty="0" smtClean="0">
                <a:solidFill>
                  <a:srgbClr val="2A509C"/>
                </a:solidFill>
                <a:latin typeface="Franklin Gothic Book" panose="020B0503020102020204" pitchFamily="34" charset="0"/>
              </a:rPr>
              <a:t>05 October 2020</a:t>
            </a:r>
            <a:endParaRPr lang="en-US" altLang="en-US" sz="1600" i="1" dirty="0">
              <a:solidFill>
                <a:srgbClr val="2A509C"/>
              </a:solidFill>
              <a:latin typeface="Franklin Gothic Book" panose="020B0503020102020204" pitchFamily="34" charset="0"/>
            </a:endParaRPr>
          </a:p>
        </p:txBody>
      </p:sp>
      <p:sp>
        <p:nvSpPr>
          <p:cNvPr id="242690" name="BJPseudoFooter"/>
          <p:cNvSpPr txBox="1">
            <a:spLocks noChangeArrowheads="1"/>
          </p:cNvSpPr>
          <p:nvPr>
            <p:custDataLst>
              <p:tags r:id="rId1"/>
            </p:custDataLst>
          </p:nvPr>
        </p:nvSpPr>
        <p:spPr bwMode="auto">
          <a:xfrm>
            <a:off x="127000" y="6614468"/>
            <a:ext cx="8890000" cy="230832"/>
          </a:xfrm>
          <a:prstGeom prst="rect">
            <a:avLst/>
          </a:prstGeom>
          <a:noFill/>
          <a:ln w="9525">
            <a:noFill/>
            <a:miter lim="800000"/>
            <a:headEnd/>
            <a:tailEnd/>
          </a:ln>
        </p:spPr>
        <p:txBody>
          <a:bodyPr>
            <a:spAutoFit/>
          </a:body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7" name="Picture 4" descr="C:\Users\grgicn\AppData\Local\Microsoft\Windows\Temporary Internet Files\Content.IE5\KW4ZRUGM\MP900422666[1].jpg"/>
          <p:cNvPicPr>
            <a:picLocks noChangeAspect="1" noChangeArrowheads="1"/>
          </p:cNvPicPr>
          <p:nvPr/>
        </p:nvPicPr>
        <p:blipFill>
          <a:blip r:embed="rId4" cstate="print"/>
          <a:srcRect t="40945"/>
          <a:stretch>
            <a:fillRect/>
          </a:stretch>
        </p:blipFill>
        <p:spPr bwMode="auto">
          <a:xfrm>
            <a:off x="0" y="1089332"/>
            <a:ext cx="9144000" cy="5400675"/>
          </a:xfrm>
          <a:prstGeom prst="rect">
            <a:avLst/>
          </a:prstGeom>
          <a:noFill/>
          <a:ln w="9525">
            <a:noFill/>
            <a:miter lim="800000"/>
            <a:headEnd/>
            <a:tailEnd/>
          </a:ln>
        </p:spPr>
      </p:pic>
      <p:sp>
        <p:nvSpPr>
          <p:cNvPr id="244738" name="Text Placeholder 10" descr="First level - paragraph text&#10;Second level - bullet 1&#10;Third level - bullet 2&#10;&#10;No more than 100 words per slide"/>
          <p:cNvSpPr>
            <a:spLocks noGrp="1"/>
          </p:cNvSpPr>
          <p:nvPr>
            <p:ph type="body" sz="quarter" idx="4294967295"/>
          </p:nvPr>
        </p:nvSpPr>
        <p:spPr>
          <a:xfrm>
            <a:off x="717550" y="2160588"/>
            <a:ext cx="7926388" cy="3779837"/>
          </a:xfrm>
        </p:spPr>
        <p:txBody>
          <a:bodyPr/>
          <a:lstStyle/>
          <a:p>
            <a:r>
              <a:rPr lang="en-GB" sz="2800" dirty="0">
                <a:solidFill>
                  <a:schemeClr val="accent1"/>
                </a:solidFill>
                <a:latin typeface="Bodoni MT"/>
                <a:ea typeface="Bodoni MT"/>
                <a:cs typeface="Bodoni MT"/>
              </a:rPr>
              <a:t>I. </a:t>
            </a:r>
            <a:r>
              <a:rPr lang="en-GB" sz="2800" dirty="0" smtClean="0">
                <a:solidFill>
                  <a:schemeClr val="accent1"/>
                </a:solidFill>
                <a:latin typeface="Bodoni MT"/>
                <a:ea typeface="Bodoni MT"/>
                <a:cs typeface="Bodoni MT"/>
              </a:rPr>
              <a:t>Update on EBRD Activity</a:t>
            </a:r>
            <a:endParaRPr lang="en-GB" sz="2800" dirty="0">
              <a:solidFill>
                <a:schemeClr val="accent1"/>
              </a:solidFill>
              <a:latin typeface="Bodoni MT"/>
              <a:ea typeface="Bodoni MT"/>
              <a:cs typeface="Bodoni MT"/>
            </a:endParaRPr>
          </a:p>
        </p:txBody>
      </p:sp>
      <p:sp>
        <p:nvSpPr>
          <p:cNvPr id="244739" name="Slide Number Placeholder 6"/>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2BBAA3B4-7E3E-43B8-9229-DF11E385070E}" type="slidenum">
              <a:rPr lang="en-GB">
                <a:solidFill>
                  <a:schemeClr val="accent1"/>
                </a:solidFill>
                <a:ea typeface="Franklin Gothic Book"/>
              </a:rPr>
              <a:pPr fontAlgn="base">
                <a:spcBef>
                  <a:spcPct val="0"/>
                </a:spcBef>
                <a:spcAft>
                  <a:spcPct val="0"/>
                </a:spcAft>
              </a:pPr>
              <a:t>2</a:t>
            </a:fld>
            <a:endParaRPr lang="en-GB">
              <a:solidFill>
                <a:schemeClr val="accent1"/>
              </a:solidFill>
              <a:ea typeface="Franklin Gothic Book"/>
            </a:endParaRPr>
          </a:p>
        </p:txBody>
      </p:sp>
      <p:sp>
        <p:nvSpPr>
          <p:cNvPr id="244740" name="Footer Placeholder 1"/>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spTree>
    <p:extLst>
      <p:ext uri="{BB962C8B-B14F-4D97-AF65-F5344CB8AC3E}">
        <p14:creationId xmlns:p14="http://schemas.microsoft.com/office/powerpoint/2010/main" val="1480867650"/>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ontent Placeholder 68"/>
          <p:cNvGraphicFramePr>
            <a:graphicFrameLocks/>
          </p:cNvGraphicFramePr>
          <p:nvPr>
            <p:extLst/>
          </p:nvPr>
        </p:nvGraphicFramePr>
        <p:xfrm>
          <a:off x="-468560" y="3758023"/>
          <a:ext cx="5400600" cy="4875862"/>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276589" y="0"/>
            <a:ext cx="6229103" cy="1080000"/>
          </a:xfrm>
        </p:spPr>
        <p:txBody>
          <a:bodyPr/>
          <a:lstStyle/>
          <a:p>
            <a:pPr>
              <a:lnSpc>
                <a:spcPct val="85000"/>
              </a:lnSpc>
            </a:pPr>
            <a:r>
              <a:rPr lang="en-US" sz="2400" dirty="0" smtClean="0">
                <a:latin typeface="Franklin Gothic Book"/>
                <a:ea typeface="ＭＳ Ｐゴシック"/>
                <a:cs typeface="Bodoni MT"/>
              </a:rPr>
              <a:t>Largest </a:t>
            </a:r>
            <a:r>
              <a:rPr lang="en-US" sz="2400" dirty="0">
                <a:latin typeface="Franklin Gothic Book"/>
                <a:ea typeface="ＭＳ Ｐゴシック"/>
                <a:cs typeface="Bodoni MT"/>
              </a:rPr>
              <a:t>Investor in its Countries of Operation</a:t>
            </a:r>
            <a:endParaRPr lang="en-GB" sz="2400" dirty="0">
              <a:latin typeface="Franklin Gothic Book"/>
              <a:ea typeface="ＭＳ Ｐゴシック"/>
              <a:cs typeface="Bodoni MT"/>
            </a:endParaRPr>
          </a:p>
        </p:txBody>
      </p:sp>
      <p:sp>
        <p:nvSpPr>
          <p:cNvPr id="5" name="Footer Placeholder 4"/>
          <p:cNvSpPr>
            <a:spLocks noGrp="1"/>
          </p:cNvSpPr>
          <p:nvPr>
            <p:ph type="ftr" sz="quarter" idx="4294967295"/>
            <p:custDataLst>
              <p:tags r:id="rId1"/>
            </p:custDataLst>
          </p:nvPr>
        </p:nvSpPr>
        <p:spPr>
          <a:xfrm>
            <a:off x="0" y="6480175"/>
            <a:ext cx="9144000" cy="377825"/>
          </a:xfrm>
          <a:prstGeom prst="rect">
            <a:avLst/>
          </a:prstGeom>
        </p:spPr>
        <p:txBody>
          <a:bodyPr/>
          <a:lstStyle/>
          <a:p>
            <a:pPr algn="ctr">
              <a:defRPr/>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dirty="0">
              <a:solidFill>
                <a:srgbClr val="000000"/>
              </a:solidFill>
              <a:latin typeface="Arial" panose="020B0604020202020204" pitchFamily="34" charset="0"/>
            </a:endParaRPr>
          </a:p>
        </p:txBody>
      </p:sp>
      <p:sp>
        <p:nvSpPr>
          <p:cNvPr id="6" name="Slide Number Placeholder 5"/>
          <p:cNvSpPr>
            <a:spLocks noGrp="1"/>
          </p:cNvSpPr>
          <p:nvPr>
            <p:ph type="sldNum" sz="quarter" idx="4294967295"/>
          </p:nvPr>
        </p:nvSpPr>
        <p:spPr>
          <a:xfrm>
            <a:off x="8278813" y="6480175"/>
            <a:ext cx="360362" cy="377825"/>
          </a:xfrm>
          <a:prstGeom prst="rect">
            <a:avLst/>
          </a:prstGeom>
        </p:spPr>
        <p:txBody>
          <a:bodyPr/>
          <a:lstStyle/>
          <a:p>
            <a:pPr>
              <a:defRPr/>
            </a:pPr>
            <a:fld id="{BD252802-8DF8-4146-AA82-845A3EB5CF19}" type="slidenum">
              <a:rPr lang="en-GB" smtClean="0"/>
              <a:pPr>
                <a:defRPr/>
              </a:pPr>
              <a:t>3</a:t>
            </a:fld>
            <a:endParaRPr lang="en-GB" dirty="0"/>
          </a:p>
        </p:txBody>
      </p:sp>
      <p:sp>
        <p:nvSpPr>
          <p:cNvPr id="7" name="Text Placeholder 3"/>
          <p:cNvSpPr>
            <a:spLocks noGrp="1"/>
          </p:cNvSpPr>
          <p:nvPr>
            <p:ph type="body" sz="quarter" idx="4294967295"/>
          </p:nvPr>
        </p:nvSpPr>
        <p:spPr>
          <a:xfrm>
            <a:off x="323528" y="1124744"/>
            <a:ext cx="4064445" cy="588403"/>
          </a:xfrm>
          <a:prstGeom prst="rect">
            <a:avLst/>
          </a:prstGeom>
        </p:spPr>
        <p:txBody>
          <a:bodyPr/>
          <a:lstStyle/>
          <a:p>
            <a:pPr marL="0" lvl="1" indent="0">
              <a:lnSpc>
                <a:spcPts val="1900"/>
              </a:lnSpc>
              <a:buNone/>
            </a:pPr>
            <a:r>
              <a:rPr lang="en-GB" sz="1800" dirty="0">
                <a:solidFill>
                  <a:schemeClr val="accent1"/>
                </a:solidFill>
                <a:latin typeface="Franklin Gothic Demi" panose="020B0703020102020204" pitchFamily="34" charset="0"/>
              </a:rPr>
              <a:t>Since 1991, EBRD invested over €</a:t>
            </a:r>
            <a:r>
              <a:rPr lang="en-GB" sz="1800" dirty="0" smtClean="0">
                <a:solidFill>
                  <a:schemeClr val="accent1"/>
                </a:solidFill>
                <a:latin typeface="Franklin Gothic Demi" panose="020B0703020102020204" pitchFamily="34" charset="0"/>
              </a:rPr>
              <a:t>142 </a:t>
            </a:r>
            <a:r>
              <a:rPr lang="en-GB" sz="1800" dirty="0">
                <a:solidFill>
                  <a:schemeClr val="accent1"/>
                </a:solidFill>
                <a:latin typeface="Franklin Gothic Demi" panose="020B0703020102020204" pitchFamily="34" charset="0"/>
              </a:rPr>
              <a:t>billion in around </a:t>
            </a:r>
            <a:r>
              <a:rPr lang="en-GB" sz="1800" dirty="0" smtClean="0">
                <a:solidFill>
                  <a:schemeClr val="accent1"/>
                </a:solidFill>
                <a:latin typeface="Franklin Gothic Demi" panose="020B0703020102020204" pitchFamily="34" charset="0"/>
              </a:rPr>
              <a:t>5,670 projects</a:t>
            </a:r>
            <a:endParaRPr lang="en-GB" sz="1800" dirty="0">
              <a:solidFill>
                <a:schemeClr val="accent1"/>
              </a:solidFill>
              <a:latin typeface="Franklin Gothic Demi" panose="020B0703020102020204" pitchFamily="34" charset="0"/>
            </a:endParaRPr>
          </a:p>
        </p:txBody>
      </p:sp>
      <p:sp>
        <p:nvSpPr>
          <p:cNvPr id="8" name="Text Placeholder 19"/>
          <p:cNvSpPr txBox="1">
            <a:spLocks/>
          </p:cNvSpPr>
          <p:nvPr/>
        </p:nvSpPr>
        <p:spPr>
          <a:xfrm>
            <a:off x="7452320" y="1187916"/>
            <a:ext cx="1309912"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Font typeface="Arial" charset="0"/>
              <a:buNone/>
            </a:pPr>
            <a:r>
              <a:rPr lang="en-GB" sz="1800" dirty="0">
                <a:solidFill>
                  <a:srgbClr val="00B050"/>
                </a:solidFill>
                <a:latin typeface="Franklin Gothic Demi" panose="020B0703020102020204" pitchFamily="34" charset="0"/>
              </a:rPr>
              <a:t>In </a:t>
            </a:r>
            <a:r>
              <a:rPr lang="en-GB" sz="1800" dirty="0" smtClean="0">
                <a:solidFill>
                  <a:srgbClr val="00B050"/>
                </a:solidFill>
                <a:latin typeface="Franklin Gothic Demi" panose="020B0703020102020204" pitchFamily="34" charset="0"/>
              </a:rPr>
              <a:t>2019</a:t>
            </a:r>
            <a:endParaRPr lang="en-GB" sz="1800" dirty="0">
              <a:solidFill>
                <a:srgbClr val="00B050"/>
              </a:solidFill>
              <a:latin typeface="Franklin Gothic Demi" panose="020B0703020102020204" pitchFamily="34" charset="0"/>
            </a:endParaRPr>
          </a:p>
        </p:txBody>
      </p:sp>
      <p:sp>
        <p:nvSpPr>
          <p:cNvPr id="9" name="Rounded Rectangle 8"/>
          <p:cNvSpPr/>
          <p:nvPr/>
        </p:nvSpPr>
        <p:spPr>
          <a:xfrm>
            <a:off x="7501481" y="1530272"/>
            <a:ext cx="1217405" cy="415941"/>
          </a:xfrm>
          <a:prstGeom prst="roundRect">
            <a:avLst>
              <a:gd name="adj" fmla="val 10257"/>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pPr>
            <a:r>
              <a:rPr lang="en-GB" sz="2200" dirty="0" smtClean="0">
                <a:solidFill>
                  <a:srgbClr val="FFFFFF"/>
                </a:solidFill>
                <a:latin typeface="Franklin Gothic Demi" panose="020B0703020102020204" pitchFamily="34" charset="0"/>
              </a:rPr>
              <a:t>€10</a:t>
            </a:r>
            <a:r>
              <a:rPr lang="en-GB" sz="2200" spc="-30" dirty="0" smtClean="0">
                <a:solidFill>
                  <a:srgbClr val="FFFFFF"/>
                </a:solidFill>
                <a:latin typeface="Franklin Gothic Demi" panose="020B0703020102020204" pitchFamily="34" charset="0"/>
              </a:rPr>
              <a:t>.1 </a:t>
            </a:r>
            <a:r>
              <a:rPr lang="en-GB" sz="2200" dirty="0" smtClean="0">
                <a:solidFill>
                  <a:srgbClr val="FFFFFF"/>
                </a:solidFill>
                <a:latin typeface="Franklin Gothic Book" panose="020B0503020102020204" pitchFamily="34" charset="0"/>
              </a:rPr>
              <a:t>bn</a:t>
            </a:r>
            <a:endParaRPr lang="en-GB" sz="2200" dirty="0">
              <a:solidFill>
                <a:srgbClr val="FFFFFF"/>
              </a:solidFill>
              <a:latin typeface="Franklin Gothic Book" panose="020B0503020102020204" pitchFamily="34" charset="0"/>
            </a:endParaRPr>
          </a:p>
        </p:txBody>
      </p:sp>
      <p:sp>
        <p:nvSpPr>
          <p:cNvPr id="10" name="Rounded Rectangle 9"/>
          <p:cNvSpPr/>
          <p:nvPr/>
        </p:nvSpPr>
        <p:spPr>
          <a:xfrm>
            <a:off x="7501481" y="1970224"/>
            <a:ext cx="1217405" cy="700860"/>
          </a:xfrm>
          <a:prstGeom prst="roundRect">
            <a:avLst>
              <a:gd name="adj" fmla="val 11466"/>
            </a:avLst>
          </a:prstGeom>
          <a:solidFill>
            <a:srgbClr val="09B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pPr>
            <a:r>
              <a:rPr lang="en-GB" sz="3200" dirty="0" smtClean="0">
                <a:solidFill>
                  <a:srgbClr val="FFFFFF"/>
                </a:solidFill>
                <a:latin typeface="Franklin Gothic Demi" panose="020B0703020102020204" pitchFamily="34" charset="0"/>
              </a:rPr>
              <a:t>452</a:t>
            </a:r>
            <a:r>
              <a:rPr lang="en-GB" sz="1800" dirty="0" smtClean="0">
                <a:solidFill>
                  <a:srgbClr val="FFFFFF"/>
                </a:solidFill>
                <a:latin typeface="Franklin Gothic Demi" panose="020B0703020102020204" pitchFamily="34" charset="0"/>
              </a:rPr>
              <a:t/>
            </a:r>
            <a:br>
              <a:rPr lang="en-GB" sz="1800" dirty="0" smtClean="0">
                <a:solidFill>
                  <a:srgbClr val="FFFFFF"/>
                </a:solidFill>
                <a:latin typeface="Franklin Gothic Demi" panose="020B0703020102020204" pitchFamily="34" charset="0"/>
              </a:rPr>
            </a:br>
            <a:r>
              <a:rPr lang="en-GB" sz="1700" dirty="0" smtClean="0">
                <a:solidFill>
                  <a:srgbClr val="FFFFFF"/>
                </a:solidFill>
                <a:latin typeface="Franklin Gothic Book" panose="020B0503020102020204" pitchFamily="34" charset="0"/>
              </a:rPr>
              <a:t>projects</a:t>
            </a:r>
            <a:endParaRPr lang="en-GB" sz="1700" dirty="0">
              <a:solidFill>
                <a:srgbClr val="FFFFFF"/>
              </a:solidFill>
              <a:latin typeface="Franklin Gothic Book" panose="020B0503020102020204" pitchFamily="34" charset="0"/>
            </a:endParaRPr>
          </a:p>
        </p:txBody>
      </p:sp>
      <p:sp>
        <p:nvSpPr>
          <p:cNvPr id="11" name="Text Placeholder 19"/>
          <p:cNvSpPr txBox="1">
            <a:spLocks/>
          </p:cNvSpPr>
          <p:nvPr/>
        </p:nvSpPr>
        <p:spPr>
          <a:xfrm>
            <a:off x="4788024" y="1124744"/>
            <a:ext cx="2295555" cy="641349"/>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85000"/>
              </a:lnSpc>
              <a:buFont typeface="Arial" charset="0"/>
              <a:buNone/>
            </a:pPr>
            <a:r>
              <a:rPr lang="en-GB" sz="1800" dirty="0">
                <a:solidFill>
                  <a:srgbClr val="00B050"/>
                </a:solidFill>
                <a:latin typeface="Franklin Gothic Demi" panose="020B0703020102020204" pitchFamily="34" charset="0"/>
              </a:rPr>
              <a:t>EBRD Top 10 investee </a:t>
            </a:r>
            <a:r>
              <a:rPr lang="en-GB" sz="1800" spc="-30" dirty="0">
                <a:solidFill>
                  <a:srgbClr val="00B050"/>
                </a:solidFill>
                <a:latin typeface="Franklin Gothic Demi" panose="020B0703020102020204" pitchFamily="34" charset="0"/>
              </a:rPr>
              <a:t>countries in </a:t>
            </a:r>
            <a:r>
              <a:rPr lang="en-GB" sz="1800" spc="-30" dirty="0" smtClean="0">
                <a:solidFill>
                  <a:srgbClr val="00B050"/>
                </a:solidFill>
                <a:latin typeface="Franklin Gothic Demi" panose="020B0703020102020204" pitchFamily="34" charset="0"/>
              </a:rPr>
              <a:t>2019 </a:t>
            </a:r>
            <a:r>
              <a:rPr lang="en-GB" sz="1800" spc="-30" dirty="0">
                <a:solidFill>
                  <a:srgbClr val="00B050"/>
                </a:solidFill>
                <a:latin typeface="Franklin Gothic Demi" panose="020B0703020102020204" pitchFamily="34" charset="0"/>
              </a:rPr>
              <a:t>(€m)</a:t>
            </a:r>
          </a:p>
        </p:txBody>
      </p:sp>
      <p:sp>
        <p:nvSpPr>
          <p:cNvPr id="12" name="Rounded Rectangle 11"/>
          <p:cNvSpPr/>
          <p:nvPr/>
        </p:nvSpPr>
        <p:spPr>
          <a:xfrm>
            <a:off x="7501481" y="2688224"/>
            <a:ext cx="1217405" cy="690686"/>
          </a:xfrm>
          <a:prstGeom prst="roundRect">
            <a:avLst>
              <a:gd name="adj" fmla="val 11466"/>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lnSpc>
                <a:spcPct val="70000"/>
              </a:lnSpc>
              <a:spcAft>
                <a:spcPts val="600"/>
              </a:spcAft>
            </a:pPr>
            <a:r>
              <a:rPr lang="en-GB" sz="900" spc="-30" dirty="0">
                <a:solidFill>
                  <a:srgbClr val="FFFFFF"/>
                </a:solidFill>
                <a:latin typeface="Franklin Gothic Book" panose="020B0503020102020204" pitchFamily="34" charset="0"/>
              </a:rPr>
              <a:t>Private sector </a:t>
            </a:r>
            <a:r>
              <a:rPr lang="en-GB" sz="900" spc="-30" dirty="0" smtClean="0">
                <a:solidFill>
                  <a:srgbClr val="FFFFFF"/>
                </a:solidFill>
                <a:latin typeface="Franklin Gothic Book" panose="020B0503020102020204" pitchFamily="34" charset="0"/>
              </a:rPr>
              <a:t>accounted</a:t>
            </a:r>
            <a:br>
              <a:rPr lang="en-GB" sz="900" spc="-30" dirty="0" smtClean="0">
                <a:solidFill>
                  <a:srgbClr val="FFFFFF"/>
                </a:solidFill>
                <a:latin typeface="Franklin Gothic Book" panose="020B0503020102020204" pitchFamily="34" charset="0"/>
              </a:rPr>
            </a:br>
            <a:r>
              <a:rPr lang="en-GB" sz="900" spc="-30" dirty="0" smtClean="0">
                <a:solidFill>
                  <a:srgbClr val="FFFFFF"/>
                </a:solidFill>
                <a:latin typeface="Franklin Gothic Book" panose="020B0503020102020204" pitchFamily="34" charset="0"/>
              </a:rPr>
              <a:t>for share of</a:t>
            </a:r>
          </a:p>
          <a:p>
            <a:pPr algn="ctr">
              <a:lnSpc>
                <a:spcPct val="70000"/>
              </a:lnSpc>
              <a:spcAft>
                <a:spcPts val="600"/>
              </a:spcAft>
            </a:pPr>
            <a:r>
              <a:rPr lang="en-GB" sz="3200" dirty="0" smtClean="0">
                <a:solidFill>
                  <a:srgbClr val="FFFFFF"/>
                </a:solidFill>
                <a:latin typeface="Franklin Gothic Demi" panose="020B0703020102020204" pitchFamily="34" charset="0"/>
              </a:rPr>
              <a:t>74%</a:t>
            </a:r>
            <a:endParaRPr lang="en-GB" sz="3200" dirty="0">
              <a:solidFill>
                <a:srgbClr val="FFFFFF"/>
              </a:solidFill>
              <a:latin typeface="Franklin Gothic Demi" panose="020B0703020102020204" pitchFamily="34" charset="0"/>
            </a:endParaRPr>
          </a:p>
        </p:txBody>
      </p:sp>
      <p:graphicFrame>
        <p:nvGraphicFramePr>
          <p:cNvPr id="17" name="Table 16"/>
          <p:cNvGraphicFramePr>
            <a:graphicFrameLocks noGrp="1"/>
          </p:cNvGraphicFramePr>
          <p:nvPr>
            <p:extLst/>
          </p:nvPr>
        </p:nvGraphicFramePr>
        <p:xfrm>
          <a:off x="4829935" y="1700808"/>
          <a:ext cx="2118330" cy="2190420"/>
        </p:xfrm>
        <a:graphic>
          <a:graphicData uri="http://schemas.openxmlformats.org/drawingml/2006/table">
            <a:tbl>
              <a:tblPr firstRow="1" bandRow="1">
                <a:tableStyleId>{2D5ABB26-0587-4C30-8999-92F81FD0307C}</a:tableStyleId>
              </a:tblPr>
              <a:tblGrid>
                <a:gridCol w="462145">
                  <a:extLst>
                    <a:ext uri="{9D8B030D-6E8A-4147-A177-3AD203B41FA5}">
                      <a16:colId xmlns:a16="http://schemas.microsoft.com/office/drawing/2014/main" val="20000"/>
                    </a:ext>
                  </a:extLst>
                </a:gridCol>
                <a:gridCol w="894777">
                  <a:extLst>
                    <a:ext uri="{9D8B030D-6E8A-4147-A177-3AD203B41FA5}">
                      <a16:colId xmlns:a16="http://schemas.microsoft.com/office/drawing/2014/main" val="20001"/>
                    </a:ext>
                  </a:extLst>
                </a:gridCol>
                <a:gridCol w="761408">
                  <a:extLst>
                    <a:ext uri="{9D8B030D-6E8A-4147-A177-3AD203B41FA5}">
                      <a16:colId xmlns:a16="http://schemas.microsoft.com/office/drawing/2014/main" val="20002"/>
                    </a:ext>
                  </a:extLst>
                </a:gridCol>
              </a:tblGrid>
              <a:tr h="219042">
                <a:tc>
                  <a:txBody>
                    <a:bodyPr/>
                    <a:lstStyle/>
                    <a:p>
                      <a:r>
                        <a:rPr lang="en-GB" sz="1200" b="0" dirty="0" smtClean="0">
                          <a:solidFill>
                            <a:schemeClr val="accent3"/>
                          </a:solidFill>
                          <a:latin typeface="Franklin Gothic Demi" panose="020B0703020102020204" pitchFamily="34" charset="0"/>
                        </a:rPr>
                        <a:t>1</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0" i="0" u="none" strike="noStrike" kern="1200" dirty="0">
                          <a:solidFill>
                            <a:srgbClr val="58595B"/>
                          </a:solidFill>
                          <a:effectLst/>
                          <a:latin typeface="Franklin Gothic Demi" panose="020B0703020102020204" pitchFamily="34" charset="0"/>
                        </a:rPr>
                        <a:t>Egypt</a:t>
                      </a:r>
                      <a:endParaRPr lang="es-ES" sz="1200" b="0" i="0" u="none" strike="noStrike" dirty="0">
                        <a:effectLst/>
                        <a:latin typeface="Franklin Gothic Demi" panose="020B07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n-GB" sz="1200" b="0" i="0" u="none" strike="noStrike" kern="1200" dirty="0" smtClean="0">
                          <a:solidFill>
                            <a:srgbClr val="58595B"/>
                          </a:solidFill>
                          <a:effectLst/>
                          <a:latin typeface="Franklin Gothic Demi" panose="020B0703020102020204" pitchFamily="34" charset="0"/>
                        </a:rPr>
                        <a:t>1,214</a:t>
                      </a:r>
                      <a:endParaRPr lang="en-GB"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0"/>
                  </a:ext>
                </a:extLst>
              </a:tr>
              <a:tr h="219042">
                <a:tc>
                  <a:txBody>
                    <a:bodyPr/>
                    <a:lstStyle/>
                    <a:p>
                      <a:r>
                        <a:rPr lang="en-GB" sz="1200" b="0" dirty="0" smtClean="0">
                          <a:solidFill>
                            <a:schemeClr val="accent3"/>
                          </a:solidFill>
                          <a:latin typeface="Franklin Gothic Demi" panose="020B0703020102020204" pitchFamily="34" charset="0"/>
                        </a:rPr>
                        <a:t>2</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0" i="0" u="none" strike="noStrike" kern="1200" dirty="0">
                          <a:solidFill>
                            <a:srgbClr val="58595B"/>
                          </a:solidFill>
                          <a:effectLst/>
                          <a:latin typeface="Franklin Gothic Demi" panose="020B0703020102020204" pitchFamily="34" charset="0"/>
                        </a:rPr>
                        <a:t>Ukraine</a:t>
                      </a:r>
                      <a:endParaRPr lang="es-ES" sz="1200" b="0" i="0" u="none" strike="noStrike" dirty="0">
                        <a:effectLst/>
                        <a:latin typeface="Franklin Gothic Demi" panose="020B0703020102020204" pitchFamily="34" charset="0"/>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kern="1200" dirty="0" smtClean="0">
                          <a:solidFill>
                            <a:srgbClr val="58595B"/>
                          </a:solidFill>
                          <a:effectLst/>
                          <a:latin typeface="Franklin Gothic Demi" panose="020B0703020102020204" pitchFamily="34" charset="0"/>
                        </a:rPr>
                        <a:t>1,125</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1"/>
                  </a:ext>
                </a:extLst>
              </a:tr>
              <a:tr h="219042">
                <a:tc>
                  <a:txBody>
                    <a:bodyPr/>
                    <a:lstStyle/>
                    <a:p>
                      <a:r>
                        <a:rPr lang="en-GB" sz="1200" b="0" dirty="0" smtClean="0">
                          <a:solidFill>
                            <a:schemeClr val="accent3"/>
                          </a:solidFill>
                          <a:latin typeface="Franklin Gothic Demi" panose="020B0703020102020204" pitchFamily="34" charset="0"/>
                        </a:rPr>
                        <a:t>3</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0" i="0" u="none" strike="noStrike" kern="1200" dirty="0" smtClean="0">
                          <a:solidFill>
                            <a:srgbClr val="58595B"/>
                          </a:solidFill>
                          <a:effectLst/>
                          <a:latin typeface="Franklin Gothic Demi" panose="020B0703020102020204" pitchFamily="34" charset="0"/>
                          <a:ea typeface="+mn-ea"/>
                          <a:cs typeface="+mn-cs"/>
                        </a:rPr>
                        <a:t>Turkey</a:t>
                      </a:r>
                      <a:endParaRPr lang="es-ES"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dirty="0" smtClean="0">
                          <a:effectLst/>
                          <a:latin typeface="Franklin Gothic Demi" panose="020B0703020102020204" pitchFamily="34" charset="0"/>
                        </a:rPr>
                        <a:t>1,002</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2"/>
                  </a:ext>
                </a:extLst>
              </a:tr>
              <a:tr h="219042">
                <a:tc>
                  <a:txBody>
                    <a:bodyPr/>
                    <a:lstStyle/>
                    <a:p>
                      <a:r>
                        <a:rPr lang="en-GB" sz="1200" b="0" dirty="0" smtClean="0">
                          <a:solidFill>
                            <a:schemeClr val="accent3"/>
                          </a:solidFill>
                          <a:latin typeface="Franklin Gothic Demi" panose="020B0703020102020204" pitchFamily="34" charset="0"/>
                        </a:rPr>
                        <a:t>4</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0" i="0" u="none" strike="noStrike" kern="1200" dirty="0" smtClean="0">
                          <a:solidFill>
                            <a:srgbClr val="58595B"/>
                          </a:solidFill>
                          <a:effectLst/>
                          <a:latin typeface="Franklin Gothic Demi" panose="020B0703020102020204" pitchFamily="34" charset="0"/>
                          <a:ea typeface="+mn-ea"/>
                          <a:cs typeface="+mn-cs"/>
                        </a:rPr>
                        <a:t>Poland</a:t>
                      </a:r>
                      <a:endParaRPr lang="en-GB"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dirty="0" smtClean="0">
                          <a:effectLst/>
                          <a:latin typeface="Franklin Gothic Demi" panose="020B0703020102020204" pitchFamily="34" charset="0"/>
                        </a:rPr>
                        <a:t>833</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3"/>
                  </a:ext>
                </a:extLst>
              </a:tr>
              <a:tr h="219042">
                <a:tc>
                  <a:txBody>
                    <a:bodyPr/>
                    <a:lstStyle/>
                    <a:p>
                      <a:r>
                        <a:rPr lang="en-GB" sz="1200" b="0" dirty="0" smtClean="0">
                          <a:solidFill>
                            <a:schemeClr val="accent3"/>
                          </a:solidFill>
                          <a:latin typeface="Franklin Gothic Demi" panose="020B0703020102020204" pitchFamily="34" charset="0"/>
                        </a:rPr>
                        <a:t>5</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defTabSz="914400" rtl="0" eaLnBrk="1" fontAlgn="ctr" latinLnBrk="0" hangingPunct="1">
                        <a:spcBef>
                          <a:spcPts val="0"/>
                        </a:spcBef>
                        <a:spcAft>
                          <a:spcPts val="0"/>
                        </a:spcAft>
                      </a:pPr>
                      <a:r>
                        <a:rPr lang="en-GB" sz="1200" b="0" i="0" u="none" strike="noStrike" kern="1200" dirty="0" smtClean="0">
                          <a:solidFill>
                            <a:schemeClr val="tx1"/>
                          </a:solidFill>
                          <a:effectLst/>
                          <a:latin typeface="Franklin Gothic Demi" panose="020B0703020102020204" pitchFamily="34" charset="0"/>
                          <a:ea typeface="+mn-ea"/>
                          <a:cs typeface="+mn-cs"/>
                        </a:rPr>
                        <a:t>Kazakhstan</a:t>
                      </a:r>
                      <a:endParaRPr lang="en-GB" sz="1200" b="0" i="0" u="none" strike="noStrike" kern="1200" dirty="0">
                        <a:solidFill>
                          <a:schemeClr val="tx1"/>
                        </a:solidFill>
                        <a:effectLst/>
                        <a:latin typeface="Franklin Gothic Demi" panose="020B0703020102020204" pitchFamily="34" charset="0"/>
                        <a:ea typeface="+mn-ea"/>
                        <a:cs typeface="+mn-cs"/>
                      </a:endParaRPr>
                    </a:p>
                  </a:txBody>
                  <a:tcPr marL="9525" marR="9525" marT="9525" marB="0" anchor="ctr"/>
                </a:tc>
                <a:tc>
                  <a:txBody>
                    <a:bodyPr/>
                    <a:lstStyle/>
                    <a:p>
                      <a:pPr marL="0" algn="r" defTabSz="914400" rtl="0" eaLnBrk="1" fontAlgn="ctr" latinLnBrk="0" hangingPunct="1">
                        <a:spcBef>
                          <a:spcPts val="0"/>
                        </a:spcBef>
                        <a:spcAft>
                          <a:spcPts val="0"/>
                        </a:spcAft>
                      </a:pPr>
                      <a:r>
                        <a:rPr lang="en-GB" sz="1200" b="0" i="0" u="none" strike="noStrike" kern="1200" dirty="0" smtClean="0">
                          <a:solidFill>
                            <a:schemeClr val="tx1"/>
                          </a:solidFill>
                          <a:effectLst/>
                          <a:latin typeface="Franklin Gothic Demi" panose="020B0703020102020204" pitchFamily="34" charset="0"/>
                          <a:ea typeface="+mn-ea"/>
                          <a:cs typeface="+mn-cs"/>
                        </a:rPr>
                        <a:t>        685 </a:t>
                      </a:r>
                      <a:endParaRPr lang="en-GB" sz="1200" b="0" i="0" u="none" strike="noStrike" kern="1200" dirty="0">
                        <a:solidFill>
                          <a:schemeClr val="tx1"/>
                        </a:solidFill>
                        <a:effectLst/>
                        <a:latin typeface="Franklin Gothic Demi" panose="020B0703020102020204" pitchFamily="34" charset="0"/>
                        <a:ea typeface="+mn-ea"/>
                        <a:cs typeface="+mn-cs"/>
                      </a:endParaRPr>
                    </a:p>
                  </a:txBody>
                  <a:tcPr marL="9525" marR="9525" marT="9525" marB="0" anchor="ctr"/>
                </a:tc>
                <a:extLst>
                  <a:ext uri="{0D108BD9-81ED-4DB2-BD59-A6C34878D82A}">
                    <a16:rowId xmlns:a16="http://schemas.microsoft.com/office/drawing/2014/main" val="10004"/>
                  </a:ext>
                </a:extLst>
              </a:tr>
              <a:tr h="219042">
                <a:tc>
                  <a:txBody>
                    <a:bodyPr/>
                    <a:lstStyle/>
                    <a:p>
                      <a:r>
                        <a:rPr lang="en-GB" sz="1200" b="0" dirty="0" smtClean="0">
                          <a:solidFill>
                            <a:schemeClr val="accent3"/>
                          </a:solidFill>
                          <a:latin typeface="Franklin Gothic Demi" panose="020B0703020102020204" pitchFamily="34" charset="0"/>
                        </a:rPr>
                        <a:t>6</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0" i="0" u="none" strike="noStrike" kern="1200" dirty="0" smtClean="0">
                          <a:solidFill>
                            <a:srgbClr val="58595B"/>
                          </a:solidFill>
                          <a:effectLst/>
                          <a:latin typeface="Franklin Gothic Demi" panose="020B0703020102020204" pitchFamily="34" charset="0"/>
                          <a:ea typeface="+mn-ea"/>
                          <a:cs typeface="+mn-cs"/>
                        </a:rPr>
                        <a:t>Greece</a:t>
                      </a:r>
                      <a:endParaRPr lang="en-GB"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dirty="0" smtClean="0">
                          <a:effectLst/>
                          <a:latin typeface="Franklin Gothic Demi" panose="020B0703020102020204" pitchFamily="34" charset="0"/>
                        </a:rPr>
                        <a:t>571</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5"/>
                  </a:ext>
                </a:extLst>
              </a:tr>
              <a:tr h="219042">
                <a:tc>
                  <a:txBody>
                    <a:bodyPr/>
                    <a:lstStyle/>
                    <a:p>
                      <a:r>
                        <a:rPr lang="en-GB" sz="1200" b="0" dirty="0" smtClean="0">
                          <a:solidFill>
                            <a:schemeClr val="accent3"/>
                          </a:solidFill>
                          <a:latin typeface="Franklin Gothic Demi" panose="020B0703020102020204" pitchFamily="34" charset="0"/>
                        </a:rPr>
                        <a:t>7</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0" i="0" u="none" strike="noStrike" kern="1200" dirty="0" smtClean="0">
                          <a:solidFill>
                            <a:srgbClr val="58595B"/>
                          </a:solidFill>
                          <a:effectLst/>
                          <a:latin typeface="Franklin Gothic Demi" panose="020B0703020102020204" pitchFamily="34" charset="0"/>
                          <a:ea typeface="+mn-ea"/>
                          <a:cs typeface="+mn-cs"/>
                        </a:rPr>
                        <a:t>Uzbekistan</a:t>
                      </a:r>
                      <a:endParaRPr lang="en-GB"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dirty="0" smtClean="0">
                          <a:effectLst/>
                          <a:latin typeface="Franklin Gothic Demi" panose="020B0703020102020204" pitchFamily="34" charset="0"/>
                        </a:rPr>
                        <a:t>517</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6"/>
                  </a:ext>
                </a:extLst>
              </a:tr>
              <a:tr h="219042">
                <a:tc>
                  <a:txBody>
                    <a:bodyPr/>
                    <a:lstStyle/>
                    <a:p>
                      <a:r>
                        <a:rPr lang="en-GB" sz="1200" b="0" dirty="0" smtClean="0">
                          <a:solidFill>
                            <a:schemeClr val="accent3"/>
                          </a:solidFill>
                          <a:latin typeface="Franklin Gothic Demi" panose="020B0703020102020204" pitchFamily="34" charset="0"/>
                        </a:rPr>
                        <a:t>8</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0" i="0" u="none" strike="noStrike" kern="1200" dirty="0" smtClean="0">
                          <a:solidFill>
                            <a:srgbClr val="58595B"/>
                          </a:solidFill>
                          <a:effectLst/>
                          <a:latin typeface="Franklin Gothic Demi" panose="020B0703020102020204" pitchFamily="34" charset="0"/>
                          <a:ea typeface="+mn-ea"/>
                          <a:cs typeface="+mn-cs"/>
                        </a:rPr>
                        <a:t>Serbia</a:t>
                      </a:r>
                      <a:endParaRPr lang="es-ES"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s-ES" sz="1200" b="0" i="0" u="none" strike="noStrike" dirty="0" smtClean="0">
                          <a:effectLst/>
                          <a:latin typeface="Franklin Gothic Demi" panose="020B0703020102020204" pitchFamily="34" charset="0"/>
                        </a:rPr>
                        <a:t>517</a:t>
                      </a:r>
                      <a:endParaRPr lang="es-ES"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7"/>
                  </a:ext>
                </a:extLst>
              </a:tr>
              <a:tr h="219042">
                <a:tc>
                  <a:txBody>
                    <a:bodyPr/>
                    <a:lstStyle/>
                    <a:p>
                      <a:r>
                        <a:rPr lang="en-GB" sz="1200" b="0" dirty="0" smtClean="0">
                          <a:solidFill>
                            <a:schemeClr val="accent3"/>
                          </a:solidFill>
                          <a:latin typeface="Franklin Gothic Demi" panose="020B0703020102020204" pitchFamily="34" charset="0"/>
                        </a:rPr>
                        <a:t>9</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n-GB" sz="1200" b="0" i="0" u="none" strike="noStrike" kern="1200" dirty="0" smtClean="0">
                          <a:solidFill>
                            <a:srgbClr val="58595B"/>
                          </a:solidFill>
                          <a:effectLst/>
                          <a:latin typeface="Franklin Gothic Demi" panose="020B0703020102020204" pitchFamily="34" charset="0"/>
                          <a:ea typeface="+mn-ea"/>
                          <a:cs typeface="+mn-cs"/>
                        </a:rPr>
                        <a:t>Belarus</a:t>
                      </a:r>
                      <a:endParaRPr lang="en-GB"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n-GB" sz="1200" b="0" i="0" u="none" strike="noStrike" dirty="0" smtClean="0">
                          <a:effectLst/>
                          <a:latin typeface="Franklin Gothic Demi" panose="020B0703020102020204" pitchFamily="34" charset="0"/>
                        </a:rPr>
                        <a:t>391</a:t>
                      </a:r>
                      <a:endParaRPr lang="en-GB"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8"/>
                  </a:ext>
                </a:extLst>
              </a:tr>
              <a:tr h="219042">
                <a:tc>
                  <a:txBody>
                    <a:bodyPr/>
                    <a:lstStyle/>
                    <a:p>
                      <a:r>
                        <a:rPr lang="en-GB" sz="1200" b="0" dirty="0" smtClean="0">
                          <a:solidFill>
                            <a:schemeClr val="accent3"/>
                          </a:solidFill>
                          <a:latin typeface="Franklin Gothic Demi" panose="020B0703020102020204" pitchFamily="34" charset="0"/>
                        </a:rPr>
                        <a:t>10</a:t>
                      </a:r>
                      <a:endParaRPr lang="en-GB" sz="1200" b="0" dirty="0">
                        <a:solidFill>
                          <a:schemeClr val="accent3"/>
                        </a:solidFill>
                        <a:latin typeface="Franklin Gothic Demi" panose="020B0703020102020204" pitchFamily="34" charset="0"/>
                      </a:endParaRPr>
                    </a:p>
                  </a:txBody>
                  <a:tcPr marL="0" marR="0" marT="0" marB="0" anchor="ctr"/>
                </a:tc>
                <a:tc>
                  <a:txBody>
                    <a:bodyPr/>
                    <a:lstStyle/>
                    <a:p>
                      <a:pPr marL="0" algn="l" rtl="0" eaLnBrk="1" fontAlgn="ctr" latinLnBrk="0" hangingPunct="1">
                        <a:spcBef>
                          <a:spcPts val="0"/>
                        </a:spcBef>
                        <a:spcAft>
                          <a:spcPts val="0"/>
                        </a:spcAft>
                      </a:pPr>
                      <a:r>
                        <a:rPr lang="es-ES" sz="1200" b="0" i="0" u="none" strike="noStrike" kern="1200" dirty="0" smtClean="0">
                          <a:solidFill>
                            <a:srgbClr val="58595B"/>
                          </a:solidFill>
                          <a:effectLst/>
                          <a:latin typeface="Franklin Gothic Demi" panose="020B0703020102020204" pitchFamily="34" charset="0"/>
                          <a:ea typeface="+mn-ea"/>
                          <a:cs typeface="+mn-cs"/>
                        </a:rPr>
                        <a:t>Romania</a:t>
                      </a:r>
                      <a:endParaRPr lang="es-ES" sz="1200" b="0" i="0" u="none" strike="noStrike" kern="1200" dirty="0">
                        <a:solidFill>
                          <a:srgbClr val="58595B"/>
                        </a:solidFill>
                        <a:effectLst/>
                        <a:latin typeface="Franklin Gothic Demi" panose="020B0703020102020204" pitchFamily="34" charset="0"/>
                        <a:ea typeface="+mn-ea"/>
                        <a:cs typeface="+mn-cs"/>
                      </a:endParaRPr>
                    </a:p>
                  </a:txBody>
                  <a:tcPr marL="9525" marR="9525" marT="9525" marB="0" anchor="ctr"/>
                </a:tc>
                <a:tc>
                  <a:txBody>
                    <a:bodyPr/>
                    <a:lstStyle/>
                    <a:p>
                      <a:pPr marL="0" algn="r" rtl="0" eaLnBrk="1" fontAlgn="ctr" latinLnBrk="0" hangingPunct="1">
                        <a:spcBef>
                          <a:spcPts val="0"/>
                        </a:spcBef>
                        <a:spcAft>
                          <a:spcPts val="0"/>
                        </a:spcAft>
                      </a:pPr>
                      <a:r>
                        <a:rPr lang="en-GB" sz="1200" b="0" i="0" u="none" strike="noStrike" dirty="0" smtClean="0">
                          <a:effectLst/>
                          <a:latin typeface="Franklin Gothic Demi" panose="020B0703020102020204" pitchFamily="34" charset="0"/>
                        </a:rPr>
                        <a:t>372</a:t>
                      </a:r>
                      <a:endParaRPr lang="en-GB" sz="1200" b="0" i="0" u="none" strike="noStrike" dirty="0">
                        <a:effectLst/>
                        <a:latin typeface="Franklin Gothic Demi" panose="020B0703020102020204" pitchFamily="34" charset="0"/>
                      </a:endParaRPr>
                    </a:p>
                  </a:txBody>
                  <a:tcPr marL="9525" marR="9525" marT="9525" marB="0" anchor="ctr"/>
                </a:tc>
                <a:extLst>
                  <a:ext uri="{0D108BD9-81ED-4DB2-BD59-A6C34878D82A}">
                    <a16:rowId xmlns:a16="http://schemas.microsoft.com/office/drawing/2014/main" val="10009"/>
                  </a:ext>
                </a:extLst>
              </a:tr>
            </a:tbl>
          </a:graphicData>
        </a:graphic>
      </p:graphicFrame>
      <p:sp>
        <p:nvSpPr>
          <p:cNvPr id="20" name="Text Placeholder 3"/>
          <p:cNvSpPr>
            <a:spLocks noGrp="1"/>
          </p:cNvSpPr>
          <p:nvPr>
            <p:ph type="body" sz="quarter" idx="4294967295"/>
          </p:nvPr>
        </p:nvSpPr>
        <p:spPr>
          <a:xfrm>
            <a:off x="323528" y="4185525"/>
            <a:ext cx="6840760" cy="323596"/>
          </a:xfrm>
          <a:prstGeom prst="rect">
            <a:avLst/>
          </a:prstGeom>
        </p:spPr>
        <p:txBody>
          <a:bodyPr/>
          <a:lstStyle/>
          <a:p>
            <a:pPr marL="0" lvl="1" indent="0">
              <a:buNone/>
            </a:pPr>
            <a:r>
              <a:rPr lang="da-DK" sz="1800" dirty="0">
                <a:solidFill>
                  <a:schemeClr val="accent1"/>
                </a:solidFill>
                <a:latin typeface="Franklin Gothic Demi" panose="020B0703020102020204" pitchFamily="34" charset="0"/>
              </a:rPr>
              <a:t>EBRD Portfolio </a:t>
            </a:r>
            <a:r>
              <a:rPr lang="da-DK" sz="1800" dirty="0" smtClean="0">
                <a:solidFill>
                  <a:schemeClr val="accent1"/>
                </a:solidFill>
                <a:latin typeface="Franklin Gothic Demi" panose="020B0703020102020204" pitchFamily="34" charset="0"/>
              </a:rPr>
              <a:t>(December 2019): </a:t>
            </a:r>
            <a:r>
              <a:rPr lang="da-DK" sz="1800" dirty="0">
                <a:solidFill>
                  <a:schemeClr val="accent1"/>
                </a:solidFill>
                <a:latin typeface="Franklin Gothic Demi" panose="020B0703020102020204" pitchFamily="34" charset="0"/>
              </a:rPr>
              <a:t>€ </a:t>
            </a:r>
            <a:r>
              <a:rPr lang="da-DK" sz="1800" dirty="0" smtClean="0">
                <a:solidFill>
                  <a:schemeClr val="accent1"/>
                </a:solidFill>
                <a:latin typeface="Franklin Gothic Demi" panose="020B0703020102020204" pitchFamily="34" charset="0"/>
              </a:rPr>
              <a:t>46.0 billion</a:t>
            </a:r>
            <a:endParaRPr lang="da-DK" sz="1800" dirty="0">
              <a:solidFill>
                <a:schemeClr val="accent1"/>
              </a:solidFill>
              <a:latin typeface="Franklin Gothic Demi" panose="020B0703020102020204" pitchFamily="34" charset="0"/>
            </a:endParaRPr>
          </a:p>
        </p:txBody>
      </p:sp>
      <p:sp>
        <p:nvSpPr>
          <p:cNvPr id="22" name="Text Placeholder 19"/>
          <p:cNvSpPr txBox="1">
            <a:spLocks/>
          </p:cNvSpPr>
          <p:nvPr/>
        </p:nvSpPr>
        <p:spPr>
          <a:xfrm>
            <a:off x="856159" y="5301208"/>
            <a:ext cx="800475"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Font typeface="Arial" charset="0"/>
              <a:buNone/>
            </a:pPr>
            <a:r>
              <a:rPr lang="en-GB" sz="1800" dirty="0">
                <a:solidFill>
                  <a:srgbClr val="00B050"/>
                </a:solidFill>
                <a:latin typeface="Franklin Gothic Demi" panose="020B0703020102020204" pitchFamily="34" charset="0"/>
              </a:rPr>
              <a:t>Sector</a:t>
            </a:r>
            <a:endParaRPr sz="1800" dirty="0">
              <a:solidFill>
                <a:srgbClr val="00B050"/>
              </a:solidFill>
              <a:latin typeface="Franklin Gothic Demi" panose="020B0703020102020204" pitchFamily="34" charset="0"/>
            </a:endParaRPr>
          </a:p>
        </p:txBody>
      </p:sp>
      <p:sp>
        <p:nvSpPr>
          <p:cNvPr id="27" name="Rounded Rectangle 26"/>
          <p:cNvSpPr/>
          <p:nvPr/>
        </p:nvSpPr>
        <p:spPr>
          <a:xfrm>
            <a:off x="7501481" y="3406140"/>
            <a:ext cx="1217405" cy="1102980"/>
          </a:xfrm>
          <a:prstGeom prst="roundRect">
            <a:avLst>
              <a:gd name="adj" fmla="val 7554"/>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lIns="0" tIns="72000" rIns="0" bIns="0" rtlCol="0" anchor="t"/>
          <a:lstStyle/>
          <a:p>
            <a:pPr algn="r">
              <a:lnSpc>
                <a:spcPct val="70000"/>
              </a:lnSpc>
              <a:spcAft>
                <a:spcPts val="0"/>
              </a:spcAft>
            </a:pPr>
            <a:r>
              <a:rPr lang="en-GB" sz="900" spc="-30" dirty="0" smtClean="0">
                <a:solidFill>
                  <a:srgbClr val="FFFFFF"/>
                </a:solidFill>
                <a:latin typeface="Franklin Gothic Book" panose="020B0503020102020204" pitchFamily="34" charset="0"/>
              </a:rPr>
              <a:t>Debt: </a:t>
            </a:r>
            <a:r>
              <a:rPr lang="en-GB" sz="2400" dirty="0" smtClean="0">
                <a:solidFill>
                  <a:srgbClr val="FFFFFF"/>
                </a:solidFill>
                <a:latin typeface="Franklin Gothic Demi" panose="020B0703020102020204" pitchFamily="34" charset="0"/>
              </a:rPr>
              <a:t>85%</a:t>
            </a:r>
          </a:p>
          <a:p>
            <a:pPr algn="r">
              <a:lnSpc>
                <a:spcPct val="70000"/>
              </a:lnSpc>
              <a:spcAft>
                <a:spcPts val="0"/>
              </a:spcAft>
            </a:pPr>
            <a:r>
              <a:rPr lang="en-GB" sz="900" spc="-30" dirty="0" smtClean="0">
                <a:solidFill>
                  <a:srgbClr val="FFFFFF"/>
                </a:solidFill>
                <a:latin typeface="Franklin Gothic Book" panose="020B0503020102020204" pitchFamily="34" charset="0"/>
              </a:rPr>
              <a:t/>
            </a:r>
            <a:br>
              <a:rPr lang="en-GB" sz="900" spc="-30" dirty="0" smtClean="0">
                <a:solidFill>
                  <a:srgbClr val="FFFFFF"/>
                </a:solidFill>
                <a:latin typeface="Franklin Gothic Book" panose="020B0503020102020204" pitchFamily="34" charset="0"/>
              </a:rPr>
            </a:br>
            <a:r>
              <a:rPr lang="en-GB" sz="900" spc="-30" dirty="0" smtClean="0">
                <a:solidFill>
                  <a:srgbClr val="FFFFFF"/>
                </a:solidFill>
                <a:latin typeface="Franklin Gothic Book" panose="020B0503020102020204" pitchFamily="34" charset="0"/>
              </a:rPr>
              <a:t>Equity: </a:t>
            </a:r>
            <a:r>
              <a:rPr lang="en-GB" sz="2400" dirty="0" smtClean="0">
                <a:solidFill>
                  <a:srgbClr val="FFFFFF"/>
                </a:solidFill>
                <a:latin typeface="Franklin Gothic Demi" panose="020B0703020102020204" pitchFamily="34" charset="0"/>
              </a:rPr>
              <a:t>5%</a:t>
            </a:r>
            <a:endParaRPr lang="en-GB" sz="2400" dirty="0">
              <a:solidFill>
                <a:srgbClr val="FFFFFF"/>
              </a:solidFill>
              <a:latin typeface="Franklin Gothic Demi" panose="020B0703020102020204" pitchFamily="34" charset="0"/>
            </a:endParaRPr>
          </a:p>
          <a:p>
            <a:pPr algn="r">
              <a:lnSpc>
                <a:spcPct val="70000"/>
              </a:lnSpc>
              <a:spcAft>
                <a:spcPts val="0"/>
              </a:spcAft>
            </a:pPr>
            <a:r>
              <a:rPr lang="en-GB" sz="900" spc="-30" dirty="0" smtClean="0">
                <a:solidFill>
                  <a:srgbClr val="FFFFFF"/>
                </a:solidFill>
                <a:latin typeface="Franklin Gothic Book" panose="020B0503020102020204" pitchFamily="34" charset="0"/>
              </a:rPr>
              <a:t/>
            </a:r>
            <a:br>
              <a:rPr lang="en-GB" sz="900" spc="-30" dirty="0" smtClean="0">
                <a:solidFill>
                  <a:srgbClr val="FFFFFF"/>
                </a:solidFill>
                <a:latin typeface="Franklin Gothic Book" panose="020B0503020102020204" pitchFamily="34" charset="0"/>
              </a:rPr>
            </a:br>
            <a:r>
              <a:rPr lang="en-GB" sz="900" spc="-30" dirty="0" smtClean="0">
                <a:solidFill>
                  <a:srgbClr val="FFFFFF"/>
                </a:solidFill>
                <a:latin typeface="Franklin Gothic Book" panose="020B0503020102020204" pitchFamily="34" charset="0"/>
              </a:rPr>
              <a:t>Guarantee: </a:t>
            </a:r>
            <a:r>
              <a:rPr lang="en-GB" sz="2400" dirty="0" smtClean="0">
                <a:solidFill>
                  <a:srgbClr val="FFFFFF"/>
                </a:solidFill>
                <a:latin typeface="Franklin Gothic Demi" panose="020B0703020102020204" pitchFamily="34" charset="0"/>
              </a:rPr>
              <a:t>10%</a:t>
            </a:r>
            <a:endParaRPr lang="en-GB" sz="2400" dirty="0">
              <a:solidFill>
                <a:srgbClr val="FFFFFF"/>
              </a:solidFill>
              <a:latin typeface="Franklin Gothic Demi" panose="020B0703020102020204" pitchFamily="34" charset="0"/>
            </a:endParaRPr>
          </a:p>
        </p:txBody>
      </p:sp>
      <p:sp>
        <p:nvSpPr>
          <p:cNvPr id="28" name="Freeform 27"/>
          <p:cNvSpPr/>
          <p:nvPr/>
        </p:nvSpPr>
        <p:spPr>
          <a:xfrm>
            <a:off x="7452320" y="3861048"/>
            <a:ext cx="485506" cy="45719"/>
          </a:xfrm>
          <a:custGeom>
            <a:avLst/>
            <a:gdLst>
              <a:gd name="connsiteX0" fmla="*/ 0 w 962025"/>
              <a:gd name="connsiteY0" fmla="*/ 0 h 0"/>
              <a:gd name="connsiteX1" fmla="*/ 962025 w 962025"/>
              <a:gd name="connsiteY1" fmla="*/ 0 h 0"/>
            </a:gdLst>
            <a:ahLst/>
            <a:cxnLst>
              <a:cxn ang="0">
                <a:pos x="connsiteX0" y="connsiteY0"/>
              </a:cxn>
              <a:cxn ang="0">
                <a:pos x="connsiteX1" y="connsiteY1"/>
              </a:cxn>
            </a:cxnLst>
            <a:rect l="l" t="t" r="r" b="b"/>
            <a:pathLst>
              <a:path w="962025">
                <a:moveTo>
                  <a:pt x="0" y="0"/>
                </a:moveTo>
                <a:lnTo>
                  <a:pt x="962025" y="0"/>
                </a:lnTo>
              </a:path>
            </a:pathLst>
          </a:cu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0" name="Freeform 29"/>
          <p:cNvSpPr/>
          <p:nvPr/>
        </p:nvSpPr>
        <p:spPr>
          <a:xfrm>
            <a:off x="7452320" y="4190825"/>
            <a:ext cx="485506" cy="45719"/>
          </a:xfrm>
          <a:custGeom>
            <a:avLst/>
            <a:gdLst>
              <a:gd name="connsiteX0" fmla="*/ 0 w 962025"/>
              <a:gd name="connsiteY0" fmla="*/ 0 h 0"/>
              <a:gd name="connsiteX1" fmla="*/ 962025 w 962025"/>
              <a:gd name="connsiteY1" fmla="*/ 0 h 0"/>
            </a:gdLst>
            <a:ahLst/>
            <a:cxnLst>
              <a:cxn ang="0">
                <a:pos x="connsiteX0" y="connsiteY0"/>
              </a:cxn>
              <a:cxn ang="0">
                <a:pos x="connsiteX1" y="connsiteY1"/>
              </a:cxn>
            </a:cxnLst>
            <a:rect l="l" t="t" r="r" b="b"/>
            <a:pathLst>
              <a:path w="962025">
                <a:moveTo>
                  <a:pt x="0" y="0"/>
                </a:moveTo>
                <a:lnTo>
                  <a:pt x="962025" y="0"/>
                </a:lnTo>
              </a:path>
            </a:pathLst>
          </a:cu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aphicFrame>
        <p:nvGraphicFramePr>
          <p:cNvPr id="24" name="Chart 23"/>
          <p:cNvGraphicFramePr/>
          <p:nvPr>
            <p:extLst/>
          </p:nvPr>
        </p:nvGraphicFramePr>
        <p:xfrm>
          <a:off x="215516" y="1628800"/>
          <a:ext cx="4284476" cy="24054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Content Placeholder 68"/>
          <p:cNvGraphicFramePr>
            <a:graphicFrameLocks/>
          </p:cNvGraphicFramePr>
          <p:nvPr>
            <p:extLst/>
          </p:nvPr>
        </p:nvGraphicFramePr>
        <p:xfrm>
          <a:off x="3635896" y="4304202"/>
          <a:ext cx="5901158" cy="2304256"/>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 Placeholder 19"/>
          <p:cNvSpPr txBox="1">
            <a:spLocks/>
          </p:cNvSpPr>
          <p:nvPr/>
        </p:nvSpPr>
        <p:spPr>
          <a:xfrm>
            <a:off x="5508104" y="5301208"/>
            <a:ext cx="846686" cy="31024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Font typeface="Arial" charset="0"/>
              <a:buNone/>
            </a:pPr>
            <a:r>
              <a:rPr lang="en-GB" sz="1800" dirty="0">
                <a:solidFill>
                  <a:srgbClr val="00B050"/>
                </a:solidFill>
                <a:latin typeface="Franklin Gothic Demi" panose="020B0703020102020204" pitchFamily="34" charset="0"/>
              </a:rPr>
              <a:t>Region</a:t>
            </a:r>
            <a:endParaRPr sz="1800" dirty="0">
              <a:solidFill>
                <a:srgbClr val="00B050"/>
              </a:solidFill>
              <a:latin typeface="Franklin Gothic Demi" panose="020B0703020102020204" pitchFamily="34" charset="0"/>
            </a:endParaRPr>
          </a:p>
        </p:txBody>
      </p:sp>
    </p:spTree>
    <p:extLst>
      <p:ext uri="{BB962C8B-B14F-4D97-AF65-F5344CB8AC3E}">
        <p14:creationId xmlns:p14="http://schemas.microsoft.com/office/powerpoint/2010/main" val="156878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4727575" y="1393826"/>
            <a:ext cx="4111045" cy="3092052"/>
          </a:xfrm>
          <a:prstGeom prst="roundRect">
            <a:avLst>
              <a:gd name="adj" fmla="val 5917"/>
            </a:avLst>
          </a:prstGeom>
          <a:solidFill>
            <a:schemeClr val="bg1"/>
          </a:solidFill>
          <a:ln>
            <a:noFill/>
          </a:ln>
          <a:effectLst/>
          <a:extLst/>
        </p:spPr>
        <p:txBody>
          <a:bodyPr lIns="18000" tIns="36000" rIns="18000" bIns="36000" anchor="ctr"/>
          <a:lstStyle/>
          <a:p>
            <a:pPr algn="ctr"/>
            <a:endParaRPr lang="en-US" altLang="en-US" sz="1400" dirty="0">
              <a:solidFill>
                <a:srgbClr val="FFFFFF"/>
              </a:solidFill>
              <a:latin typeface="Franklin Gothic Book" panose="020B0503020102020204" pitchFamily="34" charset="0"/>
            </a:endParaRPr>
          </a:p>
        </p:txBody>
      </p:sp>
      <p:sp>
        <p:nvSpPr>
          <p:cNvPr id="11" name="Rectangle 5"/>
          <p:cNvSpPr>
            <a:spLocks noChangeArrowheads="1"/>
          </p:cNvSpPr>
          <p:nvPr/>
        </p:nvSpPr>
        <p:spPr bwMode="auto">
          <a:xfrm>
            <a:off x="395536" y="1393826"/>
            <a:ext cx="4111045" cy="3092052"/>
          </a:xfrm>
          <a:prstGeom prst="roundRect">
            <a:avLst>
              <a:gd name="adj" fmla="val 5917"/>
            </a:avLst>
          </a:prstGeom>
          <a:solidFill>
            <a:schemeClr val="bg1"/>
          </a:solidFill>
          <a:ln>
            <a:noFill/>
          </a:ln>
          <a:effectLst/>
          <a:extLst/>
        </p:spPr>
        <p:txBody>
          <a:bodyPr lIns="18000" tIns="36000" rIns="18000" bIns="36000" anchor="ctr"/>
          <a:lstStyle/>
          <a:p>
            <a:pPr algn="ctr"/>
            <a:endParaRPr lang="en-US" altLang="en-US" sz="1400" dirty="0">
              <a:solidFill>
                <a:srgbClr val="FFFFFF"/>
              </a:solidFill>
              <a:latin typeface="Franklin Gothic Book" panose="020B0503020102020204" pitchFamily="34" charset="0"/>
            </a:endParaRPr>
          </a:p>
        </p:txBody>
      </p:sp>
      <p:sp>
        <p:nvSpPr>
          <p:cNvPr id="2" name="Title 1"/>
          <p:cNvSpPr>
            <a:spLocks noGrp="1"/>
          </p:cNvSpPr>
          <p:nvPr>
            <p:ph type="title"/>
          </p:nvPr>
        </p:nvSpPr>
        <p:spPr>
          <a:xfrm>
            <a:off x="363539" y="56244"/>
            <a:ext cx="6800749" cy="963385"/>
          </a:xfrm>
          <a:noFill/>
          <a:ln w="9525">
            <a:noFill/>
            <a:miter lim="800000"/>
            <a:headEnd/>
            <a:tailEnd/>
          </a:ln>
        </p:spPr>
        <p:txBody>
          <a:bodyPr vert="horz" wrap="square" lIns="0" tIns="0" rIns="0" bIns="0" numCol="1" anchor="ctr" anchorCtr="0" compatLnSpc="1">
            <a:prstTxWarp prst="textNoShape">
              <a:avLst/>
            </a:prstTxWarp>
            <a:normAutofit/>
          </a:bodyPr>
          <a:lstStyle/>
          <a:p>
            <a:r>
              <a:rPr lang="en-GB" sz="2400" dirty="0">
                <a:latin typeface="Franklin Gothic Book"/>
                <a:ea typeface="ＭＳ Ｐゴシック"/>
                <a:cs typeface="Bodoni MT"/>
              </a:rPr>
              <a:t>EBRD – Financing </a:t>
            </a:r>
            <a:r>
              <a:rPr lang="en-GB" sz="2400" dirty="0" smtClean="0">
                <a:latin typeface="Franklin Gothic Book"/>
                <a:ea typeface="ＭＳ Ｐゴシック"/>
                <a:cs typeface="Bodoni MT"/>
              </a:rPr>
              <a:t>Instruments Tailored to Project Needs</a:t>
            </a:r>
            <a:endParaRPr lang="en-GB" sz="2400" dirty="0">
              <a:latin typeface="Franklin Gothic Book"/>
              <a:ea typeface="ＭＳ Ｐゴシック"/>
              <a:cs typeface="Bodoni MT"/>
            </a:endParaRPr>
          </a:p>
        </p:txBody>
      </p:sp>
      <p:sp>
        <p:nvSpPr>
          <p:cNvPr id="3" name="Slide Number Placeholder 2"/>
          <p:cNvSpPr>
            <a:spLocks noGrp="1"/>
          </p:cNvSpPr>
          <p:nvPr>
            <p:ph type="sldNum" sz="quarter" idx="4"/>
          </p:nvPr>
        </p:nvSpPr>
        <p:spPr/>
        <p:txBody>
          <a:bodyPr/>
          <a:lstStyle/>
          <a:p>
            <a:fld id="{71F9F866-B438-9445-8D9F-1F8FF6608833}" type="slidenum">
              <a:rPr lang="en-GB" smtClean="0">
                <a:solidFill>
                  <a:srgbClr val="00539B"/>
                </a:solidFill>
              </a:rPr>
              <a:pPr/>
              <a:t>4</a:t>
            </a:fld>
            <a:endParaRPr lang="en-GB" dirty="0">
              <a:solidFill>
                <a:srgbClr val="00539B"/>
              </a:solidFill>
            </a:endParaRPr>
          </a:p>
        </p:txBody>
      </p:sp>
      <p:sp>
        <p:nvSpPr>
          <p:cNvPr id="8" name="Text Placeholder 3"/>
          <p:cNvSpPr>
            <a:spLocks noGrp="1"/>
          </p:cNvSpPr>
          <p:nvPr>
            <p:ph type="body" sz="quarter" idx="11"/>
          </p:nvPr>
        </p:nvSpPr>
        <p:spPr>
          <a:xfrm>
            <a:off x="506413" y="1440092"/>
            <a:ext cx="1747837" cy="607330"/>
          </a:xfrm>
        </p:spPr>
        <p:txBody>
          <a:bodyPr/>
          <a:lstStyle/>
          <a:p>
            <a:r>
              <a:rPr lang="da-DK" sz="2200" dirty="0" smtClean="0">
                <a:latin typeface="Franklin Gothic Demi" panose="020B0703020102020204" pitchFamily="34" charset="0"/>
              </a:rPr>
              <a:t>Loans</a:t>
            </a:r>
            <a:endParaRPr lang="en-GB" sz="2200" dirty="0">
              <a:latin typeface="Franklin Gothic Demi" panose="020B0703020102020204" pitchFamily="34" charset="0"/>
            </a:endParaRPr>
          </a:p>
        </p:txBody>
      </p:sp>
      <p:sp>
        <p:nvSpPr>
          <p:cNvPr id="9" name="Text Placeholder 3"/>
          <p:cNvSpPr txBox="1">
            <a:spLocks/>
          </p:cNvSpPr>
          <p:nvPr/>
        </p:nvSpPr>
        <p:spPr>
          <a:xfrm>
            <a:off x="4855716" y="1440092"/>
            <a:ext cx="1747837" cy="607330"/>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300"/>
              </a:spcAft>
              <a:buClrTx/>
              <a:buFontTx/>
              <a:buNone/>
              <a:defRPr lang="en-US" sz="1400" kern="1200">
                <a:solidFill>
                  <a:schemeClr val="accent1"/>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300"/>
              </a:spcAft>
              <a:buClr>
                <a:srgbClr val="00539B"/>
              </a:buClr>
              <a:buSzTx/>
              <a:buFont typeface="Arial" charset="0"/>
              <a:buChar char="•"/>
              <a:tabLst/>
              <a:defRPr lang="en-US" sz="1400" kern="120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300"/>
              </a:spcAft>
              <a:buClrTx/>
              <a:buSzTx/>
              <a:buFont typeface="Arial"/>
              <a:buChar char="•"/>
              <a:tabLst/>
              <a:defRPr lang="en-US" sz="1400" kern="120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300"/>
              </a:spcAft>
              <a:buClrTx/>
              <a:buSzTx/>
              <a:buFont typeface="Arial" panose="020B0604020202020204" pitchFamily="34" charset="0"/>
              <a:buChar char="‒"/>
              <a:tabLst/>
              <a:defRPr lang="en-US" sz="1400" kern="1200" baseline="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a-DK" sz="2200" dirty="0" smtClean="0">
                <a:solidFill>
                  <a:srgbClr val="00539B"/>
                </a:solidFill>
                <a:latin typeface="Franklin Gothic Demi" panose="020B0703020102020204" pitchFamily="34" charset="0"/>
              </a:rPr>
              <a:t>Equity</a:t>
            </a:r>
            <a:endParaRPr lang="en-GB" sz="2200" dirty="0">
              <a:solidFill>
                <a:srgbClr val="00539B"/>
              </a:solidFill>
              <a:latin typeface="Franklin Gothic Demi" panose="020B0703020102020204" pitchFamily="34" charset="0"/>
            </a:endParaRPr>
          </a:p>
        </p:txBody>
      </p:sp>
      <p:sp>
        <p:nvSpPr>
          <p:cNvPr id="12" name="Rectangle 5"/>
          <p:cNvSpPr>
            <a:spLocks noChangeArrowheads="1"/>
          </p:cNvSpPr>
          <p:nvPr/>
        </p:nvSpPr>
        <p:spPr bwMode="auto">
          <a:xfrm>
            <a:off x="519113" y="1995315"/>
            <a:ext cx="1882841" cy="1134740"/>
          </a:xfrm>
          <a:prstGeom prst="roundRect">
            <a:avLst>
              <a:gd name="adj" fmla="val 15977"/>
            </a:avLst>
          </a:prstGeom>
          <a:solidFill>
            <a:schemeClr val="accent3"/>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Senior, subordinated, convertible</a:t>
            </a:r>
            <a:endParaRPr lang="en-US" altLang="en-US" sz="1600" dirty="0" smtClean="0">
              <a:solidFill>
                <a:srgbClr val="FFFFFF"/>
              </a:solidFill>
              <a:latin typeface="Franklin Gothic Book" panose="020B0503020102020204" pitchFamily="34" charset="0"/>
            </a:endParaRPr>
          </a:p>
        </p:txBody>
      </p:sp>
      <p:sp>
        <p:nvSpPr>
          <p:cNvPr id="14" name="Rectangle 5"/>
          <p:cNvSpPr>
            <a:spLocks noChangeArrowheads="1"/>
          </p:cNvSpPr>
          <p:nvPr/>
        </p:nvSpPr>
        <p:spPr bwMode="auto">
          <a:xfrm>
            <a:off x="519113" y="3221360"/>
            <a:ext cx="1882841" cy="1134740"/>
          </a:xfrm>
          <a:prstGeom prst="roundRect">
            <a:avLst>
              <a:gd name="adj" fmla="val 15977"/>
            </a:avLst>
          </a:prstGeom>
          <a:solidFill>
            <a:schemeClr val="accent3"/>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Floating/Fixed rates</a:t>
            </a:r>
            <a:endParaRPr lang="en-US" altLang="en-US" sz="1600" dirty="0" smtClean="0">
              <a:solidFill>
                <a:srgbClr val="FFFFFF"/>
              </a:solidFill>
              <a:latin typeface="Franklin Gothic Book" panose="020B0503020102020204" pitchFamily="34" charset="0"/>
            </a:endParaRPr>
          </a:p>
        </p:txBody>
      </p:sp>
      <p:sp>
        <p:nvSpPr>
          <p:cNvPr id="15" name="Rectangle 5"/>
          <p:cNvSpPr>
            <a:spLocks noChangeArrowheads="1"/>
          </p:cNvSpPr>
          <p:nvPr/>
        </p:nvSpPr>
        <p:spPr bwMode="auto">
          <a:xfrm>
            <a:off x="2473135" y="1995315"/>
            <a:ext cx="1882841" cy="1134740"/>
          </a:xfrm>
          <a:prstGeom prst="roundRect">
            <a:avLst>
              <a:gd name="adj" fmla="val 15977"/>
            </a:avLst>
          </a:prstGeom>
          <a:solidFill>
            <a:schemeClr val="accent3"/>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Long term (up to 10y or more) or short term revolving</a:t>
            </a:r>
          </a:p>
        </p:txBody>
      </p:sp>
      <p:sp>
        <p:nvSpPr>
          <p:cNvPr id="16" name="Rectangle 5"/>
          <p:cNvSpPr>
            <a:spLocks noChangeArrowheads="1"/>
          </p:cNvSpPr>
          <p:nvPr/>
        </p:nvSpPr>
        <p:spPr bwMode="auto">
          <a:xfrm>
            <a:off x="2473135" y="3221360"/>
            <a:ext cx="1882841" cy="1134740"/>
          </a:xfrm>
          <a:prstGeom prst="roundRect">
            <a:avLst>
              <a:gd name="adj" fmla="val 15977"/>
            </a:avLst>
          </a:prstGeom>
          <a:solidFill>
            <a:schemeClr val="accent3"/>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Choice of </a:t>
            </a:r>
            <a:r>
              <a:rPr lang="en-US" altLang="en-US" sz="1600" dirty="0" smtClean="0">
                <a:solidFill>
                  <a:srgbClr val="FFFFFF"/>
                </a:solidFill>
                <a:latin typeface="Franklin Gothic Book" panose="020B0503020102020204" pitchFamily="34" charset="0"/>
              </a:rPr>
              <a:t>currencies</a:t>
            </a:r>
            <a:br>
              <a:rPr lang="en-US" altLang="en-US" sz="1600" dirty="0" smtClean="0">
                <a:solidFill>
                  <a:srgbClr val="FFFFFF"/>
                </a:solidFill>
                <a:latin typeface="Franklin Gothic Book" panose="020B0503020102020204" pitchFamily="34" charset="0"/>
              </a:rPr>
            </a:br>
            <a:r>
              <a:rPr lang="en-US" altLang="en-US" sz="1600" dirty="0" smtClean="0">
                <a:solidFill>
                  <a:srgbClr val="FFFFFF"/>
                </a:solidFill>
                <a:latin typeface="Franklin Gothic Book" panose="020B0503020102020204" pitchFamily="34" charset="0"/>
              </a:rPr>
              <a:t>(</a:t>
            </a:r>
            <a:r>
              <a:rPr lang="en-US" altLang="en-US" sz="1600" dirty="0">
                <a:solidFill>
                  <a:srgbClr val="FFFFFF"/>
                </a:solidFill>
                <a:latin typeface="Franklin Gothic Book" panose="020B0503020102020204" pitchFamily="34" charset="0"/>
              </a:rPr>
              <a:t>€, US$, EGP)</a:t>
            </a:r>
          </a:p>
        </p:txBody>
      </p:sp>
      <p:sp>
        <p:nvSpPr>
          <p:cNvPr id="17" name="Rectangle 5"/>
          <p:cNvSpPr>
            <a:spLocks noChangeArrowheads="1"/>
          </p:cNvSpPr>
          <p:nvPr/>
        </p:nvSpPr>
        <p:spPr bwMode="auto">
          <a:xfrm>
            <a:off x="4881116" y="1995315"/>
            <a:ext cx="3820442" cy="738941"/>
          </a:xfrm>
          <a:prstGeom prst="roundRect">
            <a:avLst>
              <a:gd name="adj" fmla="val 19082"/>
            </a:avLst>
          </a:prstGeom>
          <a:solidFill>
            <a:srgbClr val="92D050"/>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Common stock or preferred </a:t>
            </a:r>
          </a:p>
        </p:txBody>
      </p:sp>
      <p:sp>
        <p:nvSpPr>
          <p:cNvPr id="20" name="Rectangle 5"/>
          <p:cNvSpPr>
            <a:spLocks noChangeArrowheads="1"/>
          </p:cNvSpPr>
          <p:nvPr/>
        </p:nvSpPr>
        <p:spPr bwMode="auto">
          <a:xfrm>
            <a:off x="4881116" y="2806237"/>
            <a:ext cx="3820442" cy="738941"/>
          </a:xfrm>
          <a:prstGeom prst="roundRect">
            <a:avLst>
              <a:gd name="adj" fmla="val 19082"/>
            </a:avLst>
          </a:prstGeom>
          <a:solidFill>
            <a:srgbClr val="92D050"/>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Minority position only (up to 35%)</a:t>
            </a:r>
          </a:p>
        </p:txBody>
      </p:sp>
      <p:sp>
        <p:nvSpPr>
          <p:cNvPr id="21" name="Rectangle 5"/>
          <p:cNvSpPr>
            <a:spLocks noChangeArrowheads="1"/>
          </p:cNvSpPr>
          <p:nvPr/>
        </p:nvSpPr>
        <p:spPr bwMode="auto">
          <a:xfrm>
            <a:off x="4881116" y="3617159"/>
            <a:ext cx="3820442" cy="738941"/>
          </a:xfrm>
          <a:prstGeom prst="roundRect">
            <a:avLst>
              <a:gd name="adj" fmla="val 19082"/>
            </a:avLst>
          </a:prstGeom>
          <a:solidFill>
            <a:srgbClr val="92D050"/>
          </a:solidFill>
          <a:ln>
            <a:noFill/>
          </a:ln>
          <a:effectLst/>
          <a:extLst/>
        </p:spPr>
        <p:txBody>
          <a:bodyPr lIns="18000" tIns="36000" rIns="18000" bIns="36000" anchor="ctr"/>
          <a:lstStyle/>
          <a:p>
            <a:pPr algn="ctr"/>
            <a:r>
              <a:rPr lang="en-US" altLang="en-US" sz="1600" dirty="0">
                <a:solidFill>
                  <a:srgbClr val="FFFFFF"/>
                </a:solidFill>
                <a:latin typeface="Franklin Gothic Book" panose="020B0503020102020204" pitchFamily="34" charset="0"/>
              </a:rPr>
              <a:t>Mezzanine debt</a:t>
            </a:r>
            <a:endParaRPr lang="en-US" altLang="en-US" sz="1600" dirty="0" smtClean="0">
              <a:solidFill>
                <a:srgbClr val="FFFFFF"/>
              </a:solidFill>
              <a:latin typeface="Franklin Gothic Book" panose="020B0503020102020204" pitchFamily="34" charset="0"/>
            </a:endParaRPr>
          </a:p>
        </p:txBody>
      </p:sp>
      <p:sp>
        <p:nvSpPr>
          <p:cNvPr id="22" name="Rectangle 5"/>
          <p:cNvSpPr>
            <a:spLocks noChangeArrowheads="1"/>
          </p:cNvSpPr>
          <p:nvPr/>
        </p:nvSpPr>
        <p:spPr bwMode="auto">
          <a:xfrm>
            <a:off x="376239" y="4691434"/>
            <a:ext cx="8472486" cy="897806"/>
          </a:xfrm>
          <a:prstGeom prst="roundRect">
            <a:avLst>
              <a:gd name="adj" fmla="val 17760"/>
            </a:avLst>
          </a:prstGeom>
          <a:solidFill>
            <a:schemeClr val="accent1"/>
          </a:solidFill>
          <a:ln>
            <a:noFill/>
          </a:ln>
          <a:effectLst/>
          <a:extLst/>
        </p:spPr>
        <p:txBody>
          <a:bodyPr lIns="18000" tIns="36000" rIns="18000" bIns="36000" anchor="ctr"/>
          <a:lstStyle/>
          <a:p>
            <a:pPr algn="ctr"/>
            <a:r>
              <a:rPr lang="en-US" altLang="en-US" sz="1600" dirty="0">
                <a:solidFill>
                  <a:srgbClr val="FFFFFF"/>
                </a:solidFill>
                <a:latin typeface="Franklin Gothic Demi" panose="020B0703020102020204" pitchFamily="34" charset="0"/>
              </a:rPr>
              <a:t>Technical Cooperation</a:t>
            </a:r>
          </a:p>
          <a:p>
            <a:pPr algn="ctr"/>
            <a:r>
              <a:rPr lang="en-US" altLang="en-US" sz="1600" dirty="0">
                <a:solidFill>
                  <a:srgbClr val="FFFFFF"/>
                </a:solidFill>
                <a:latin typeface="Franklin Gothic Book" panose="020B0503020102020204" pitchFamily="34" charset="0"/>
              </a:rPr>
              <a:t>EBRD has a strong track record to mobilize </a:t>
            </a:r>
            <a:r>
              <a:rPr lang="en-US" altLang="en-US" sz="1600" dirty="0" smtClean="0">
                <a:solidFill>
                  <a:srgbClr val="FFFFFF"/>
                </a:solidFill>
                <a:latin typeface="Franklin Gothic Book" panose="020B0503020102020204" pitchFamily="34" charset="0"/>
              </a:rPr>
              <a:t>grants from its donors </a:t>
            </a:r>
            <a:r>
              <a:rPr lang="en-US" altLang="en-US" sz="1600" dirty="0">
                <a:solidFill>
                  <a:srgbClr val="FFFFFF"/>
                </a:solidFill>
                <a:latin typeface="Franklin Gothic Book" panose="020B0503020102020204" pitchFamily="34" charset="0"/>
              </a:rPr>
              <a:t>to </a:t>
            </a:r>
            <a:r>
              <a:rPr lang="en-US" altLang="en-US" sz="1600" dirty="0" smtClean="0">
                <a:solidFill>
                  <a:srgbClr val="FFFFFF"/>
                </a:solidFill>
                <a:latin typeface="Franklin Gothic Book" panose="020B0503020102020204" pitchFamily="34" charset="0"/>
              </a:rPr>
              <a:t>support</a:t>
            </a:r>
            <a:br>
              <a:rPr lang="en-US" altLang="en-US" sz="1600" dirty="0" smtClean="0">
                <a:solidFill>
                  <a:srgbClr val="FFFFFF"/>
                </a:solidFill>
                <a:latin typeface="Franklin Gothic Book" panose="020B0503020102020204" pitchFamily="34" charset="0"/>
              </a:rPr>
            </a:br>
            <a:r>
              <a:rPr lang="en-US" altLang="en-US" sz="1600" dirty="0" smtClean="0">
                <a:solidFill>
                  <a:srgbClr val="FFFFFF"/>
                </a:solidFill>
                <a:latin typeface="Franklin Gothic Book" panose="020B0503020102020204" pitchFamily="34" charset="0"/>
              </a:rPr>
              <a:t>technical </a:t>
            </a:r>
            <a:r>
              <a:rPr lang="en-US" altLang="en-US" sz="1600" dirty="0">
                <a:solidFill>
                  <a:srgbClr val="FFFFFF"/>
                </a:solidFill>
                <a:latin typeface="Franklin Gothic Book" panose="020B0503020102020204" pitchFamily="34" charset="0"/>
              </a:rPr>
              <a:t>assistance to its projects</a:t>
            </a:r>
          </a:p>
        </p:txBody>
      </p:sp>
      <p:sp>
        <p:nvSpPr>
          <p:cNvPr id="23" name="Rectangle 5"/>
          <p:cNvSpPr>
            <a:spLocks noChangeArrowheads="1"/>
          </p:cNvSpPr>
          <p:nvPr/>
        </p:nvSpPr>
        <p:spPr bwMode="auto">
          <a:xfrm>
            <a:off x="376239" y="5696693"/>
            <a:ext cx="8472486" cy="561231"/>
          </a:xfrm>
          <a:prstGeom prst="roundRect">
            <a:avLst>
              <a:gd name="adj" fmla="val 25028"/>
            </a:avLst>
          </a:prstGeom>
          <a:solidFill>
            <a:schemeClr val="tx2"/>
          </a:solidFill>
          <a:ln>
            <a:noFill/>
          </a:ln>
          <a:effectLst/>
          <a:extLst/>
        </p:spPr>
        <p:txBody>
          <a:bodyPr lIns="18000" tIns="36000" rIns="18000" bIns="36000" anchor="ctr"/>
          <a:lstStyle/>
          <a:p>
            <a:pPr algn="ctr"/>
            <a:r>
              <a:rPr lang="en-US" altLang="en-US" sz="1600" dirty="0">
                <a:solidFill>
                  <a:srgbClr val="FFFFFF"/>
                </a:solidFill>
                <a:latin typeface="Franklin Gothic Demi" panose="020B0703020102020204" pitchFamily="34" charset="0"/>
              </a:rPr>
              <a:t>Other</a:t>
            </a:r>
          </a:p>
          <a:p>
            <a:pPr algn="ctr"/>
            <a:r>
              <a:rPr lang="en-US" altLang="en-US" sz="1600" dirty="0">
                <a:solidFill>
                  <a:srgbClr val="FFFFFF"/>
                </a:solidFill>
                <a:latin typeface="Franklin Gothic Book" panose="020B0503020102020204" pitchFamily="34" charset="0"/>
              </a:rPr>
              <a:t>G</a:t>
            </a:r>
            <a:r>
              <a:rPr lang="en-US" altLang="en-US" sz="1600" dirty="0" smtClean="0">
                <a:solidFill>
                  <a:srgbClr val="FFFFFF"/>
                </a:solidFill>
                <a:latin typeface="Franklin Gothic Book" panose="020B0503020102020204" pitchFamily="34" charset="0"/>
              </a:rPr>
              <a:t>uarantees</a:t>
            </a:r>
            <a:r>
              <a:rPr lang="en-US" altLang="en-US" sz="1600" dirty="0">
                <a:solidFill>
                  <a:srgbClr val="FFFFFF"/>
                </a:solidFill>
                <a:latin typeface="Franklin Gothic Book" panose="020B0503020102020204" pitchFamily="34" charset="0"/>
              </a:rPr>
              <a:t>, currency swaps, trade facilitation </a:t>
            </a:r>
            <a:r>
              <a:rPr lang="en-US" altLang="en-US" sz="1600" dirty="0" smtClean="0">
                <a:solidFill>
                  <a:srgbClr val="FFFFFF"/>
                </a:solidFill>
                <a:latin typeface="Franklin Gothic Book" panose="020B0503020102020204" pitchFamily="34" charset="0"/>
              </a:rPr>
              <a:t>program </a:t>
            </a:r>
            <a:r>
              <a:rPr lang="en-US" altLang="en-US" sz="1600" dirty="0">
                <a:solidFill>
                  <a:srgbClr val="FFFFFF"/>
                </a:solidFill>
                <a:latin typeface="Franklin Gothic Book" panose="020B0503020102020204" pitchFamily="34" charset="0"/>
              </a:rPr>
              <a:t>etc.</a:t>
            </a:r>
          </a:p>
        </p:txBody>
      </p:sp>
      <p:sp>
        <p:nvSpPr>
          <p:cNvPr id="4" name="BJPseudoFooter"/>
          <p:cNvSpPr txBox="1"/>
          <p:nvPr>
            <p:custDataLst>
              <p:tags r:id="rId1"/>
            </p:custDataLst>
          </p:nvPr>
        </p:nvSpPr>
        <p:spPr>
          <a:xfrm>
            <a:off x="127000" y="6614468"/>
            <a:ext cx="8890000" cy="230832"/>
          </a:xfrm>
          <a:prstGeom prst="rect">
            <a:avLst/>
          </a:prstGeom>
          <a:noFill/>
        </p:spPr>
        <p:txBody>
          <a:bodyPr vert="horz" wrap="square" rtlCol="0">
            <a:spAutoFit/>
          </a:body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141881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7" name="Picture 4" descr="C:\Users\grgicn\AppData\Local\Microsoft\Windows\Temporary Internet Files\Content.IE5\KW4ZRUGM\MP900422666[1].jpg"/>
          <p:cNvPicPr>
            <a:picLocks noChangeAspect="1" noChangeArrowheads="1"/>
          </p:cNvPicPr>
          <p:nvPr/>
        </p:nvPicPr>
        <p:blipFill>
          <a:blip r:embed="rId4" cstate="print"/>
          <a:srcRect t="40945"/>
          <a:stretch>
            <a:fillRect/>
          </a:stretch>
        </p:blipFill>
        <p:spPr bwMode="auto">
          <a:xfrm>
            <a:off x="0" y="1089332"/>
            <a:ext cx="9144000" cy="5400675"/>
          </a:xfrm>
          <a:prstGeom prst="rect">
            <a:avLst/>
          </a:prstGeom>
          <a:noFill/>
          <a:ln w="9525">
            <a:noFill/>
            <a:miter lim="800000"/>
            <a:headEnd/>
            <a:tailEnd/>
          </a:ln>
        </p:spPr>
      </p:pic>
      <p:sp>
        <p:nvSpPr>
          <p:cNvPr id="244738" name="Text Placeholder 10" descr="First level - paragraph text&#10;Second level - bullet 1&#10;Third level - bullet 2&#10;&#10;No more than 100 words per slide"/>
          <p:cNvSpPr>
            <a:spLocks noGrp="1"/>
          </p:cNvSpPr>
          <p:nvPr>
            <p:ph type="body" sz="quarter" idx="4294967295"/>
          </p:nvPr>
        </p:nvSpPr>
        <p:spPr>
          <a:xfrm>
            <a:off x="717550" y="2160588"/>
            <a:ext cx="7926388" cy="3779837"/>
          </a:xfrm>
        </p:spPr>
        <p:txBody>
          <a:bodyPr/>
          <a:lstStyle/>
          <a:p>
            <a:r>
              <a:rPr lang="en-GB" sz="2800" dirty="0" smtClean="0">
                <a:solidFill>
                  <a:schemeClr val="accent1"/>
                </a:solidFill>
                <a:latin typeface="Bodoni MT"/>
                <a:ea typeface="Bodoni MT"/>
                <a:cs typeface="Bodoni MT"/>
              </a:rPr>
              <a:t>II. Update </a:t>
            </a:r>
            <a:r>
              <a:rPr lang="en-GB" sz="2800" dirty="0">
                <a:solidFill>
                  <a:schemeClr val="accent1"/>
                </a:solidFill>
                <a:latin typeface="Bodoni MT"/>
                <a:ea typeface="Bodoni MT"/>
                <a:cs typeface="Bodoni MT"/>
              </a:rPr>
              <a:t>on EBRD Agribusiness Activity</a:t>
            </a:r>
          </a:p>
        </p:txBody>
      </p:sp>
      <p:sp>
        <p:nvSpPr>
          <p:cNvPr id="244739" name="Slide Number Placeholder 6"/>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2BBAA3B4-7E3E-43B8-9229-DF11E385070E}" type="slidenum">
              <a:rPr lang="en-GB">
                <a:solidFill>
                  <a:schemeClr val="accent1"/>
                </a:solidFill>
                <a:ea typeface="Franklin Gothic Book"/>
              </a:rPr>
              <a:pPr fontAlgn="base">
                <a:spcBef>
                  <a:spcPct val="0"/>
                </a:spcBef>
                <a:spcAft>
                  <a:spcPct val="0"/>
                </a:spcAft>
              </a:pPr>
              <a:t>5</a:t>
            </a:fld>
            <a:endParaRPr lang="en-GB">
              <a:solidFill>
                <a:schemeClr val="accent1"/>
              </a:solidFill>
              <a:ea typeface="Franklin Gothic Book"/>
            </a:endParaRPr>
          </a:p>
        </p:txBody>
      </p:sp>
      <p:sp>
        <p:nvSpPr>
          <p:cNvPr id="244740" name="Footer Placeholder 1"/>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4744"/>
            <a:ext cx="5903913" cy="1080000"/>
          </a:xfrm>
        </p:spPr>
        <p:txBody>
          <a:bodyPr>
            <a:normAutofit/>
          </a:bodyPr>
          <a:lstStyle/>
          <a:p>
            <a:r>
              <a:rPr lang="en-GB" sz="2400" dirty="0">
                <a:latin typeface="Franklin Gothic Book"/>
                <a:ea typeface="ＭＳ Ｐゴシック"/>
                <a:cs typeface="Bodoni MT"/>
              </a:rPr>
              <a:t>Agribusiness at the EBRD</a:t>
            </a:r>
            <a:r>
              <a:rPr lang="en-GB" sz="2400" dirty="0" smtClean="0">
                <a:solidFill>
                  <a:srgbClr val="00539B"/>
                </a:solidFill>
                <a:latin typeface="Franklin Gothic Book" panose="020B0503020102020204" pitchFamily="34" charset="0"/>
              </a:rPr>
              <a:t/>
            </a:r>
            <a:br>
              <a:rPr lang="en-GB" sz="2400" dirty="0" smtClean="0">
                <a:solidFill>
                  <a:srgbClr val="00539B"/>
                </a:solidFill>
                <a:latin typeface="Franklin Gothic Book" panose="020B0503020102020204" pitchFamily="34" charset="0"/>
              </a:rPr>
            </a:br>
            <a:r>
              <a:rPr lang="en-GB" sz="2400" dirty="0" smtClean="0">
                <a:solidFill>
                  <a:srgbClr val="00539B"/>
                </a:solidFill>
                <a:latin typeface="Franklin Gothic Book" panose="020B0503020102020204" pitchFamily="34" charset="0"/>
              </a:rPr>
              <a:t>Financing </a:t>
            </a:r>
            <a:r>
              <a:rPr lang="en-GB" sz="2400" dirty="0">
                <a:solidFill>
                  <a:srgbClr val="00539B"/>
                </a:solidFill>
                <a:latin typeface="Franklin Gothic Book" panose="020B0503020102020204" pitchFamily="34" charset="0"/>
              </a:rPr>
              <a:t>the </a:t>
            </a:r>
            <a:r>
              <a:rPr lang="en-GB" sz="2400" dirty="0" smtClean="0">
                <a:solidFill>
                  <a:srgbClr val="00539B"/>
                </a:solidFill>
                <a:latin typeface="Franklin Gothic Book" panose="020B0503020102020204" pitchFamily="34" charset="0"/>
              </a:rPr>
              <a:t>entire food chain</a:t>
            </a:r>
            <a:endParaRPr lang="en-GB" sz="2400" dirty="0">
              <a:solidFill>
                <a:srgbClr val="00539B"/>
              </a:solidFill>
              <a:latin typeface="Franklin Gothic Book" panose="020B0503020102020204" pitchFamily="34" charset="0"/>
            </a:endParaRPr>
          </a:p>
        </p:txBody>
      </p:sp>
      <p:sp>
        <p:nvSpPr>
          <p:cNvPr id="5" name="Footer Placeholder 4"/>
          <p:cNvSpPr>
            <a:spLocks noGrp="1"/>
          </p:cNvSpPr>
          <p:nvPr>
            <p:ph type="ftr" sz="quarter" idx="4294967295"/>
            <p:custDataLst>
              <p:tags r:id="rId1"/>
            </p:custDataLst>
          </p:nvPr>
        </p:nvSpPr>
        <p:spPr>
          <a:xfrm>
            <a:off x="0" y="6480000"/>
            <a:ext cx="9144000" cy="378000"/>
          </a:xfrm>
          <a:prstGeom prst="rect">
            <a:avLst/>
          </a:prstGeom>
        </p:spPr>
        <p:txBody>
          <a:bodyPr/>
          <a:lstStyle/>
          <a:p>
            <a:pPr algn="ct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dirty="0">
              <a:solidFill>
                <a:srgbClr val="000000"/>
              </a:solidFill>
              <a:latin typeface="Arial" panose="020B0604020202020204" pitchFamily="34" charset="0"/>
            </a:endParaRPr>
          </a:p>
        </p:txBody>
      </p:sp>
      <p:sp>
        <p:nvSpPr>
          <p:cNvPr id="14" name="Rectangle 13"/>
          <p:cNvSpPr/>
          <p:nvPr/>
        </p:nvSpPr>
        <p:spPr>
          <a:xfrm>
            <a:off x="458257" y="4120045"/>
            <a:ext cx="1101725" cy="520273"/>
          </a:xfrm>
          <a:prstGeom prst="rect">
            <a:avLst/>
          </a:prstGeom>
          <a:solidFill>
            <a:srgbClr val="5859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400" dirty="0" smtClean="0">
                <a:latin typeface="Franklin Gothic Book" panose="020B0503020102020204" pitchFamily="34" charset="0"/>
              </a:rPr>
              <a:t>Agricultural Inputs</a:t>
            </a:r>
          </a:p>
        </p:txBody>
      </p:sp>
      <p:sp>
        <p:nvSpPr>
          <p:cNvPr id="18" name="Rectangle 17"/>
          <p:cNvSpPr/>
          <p:nvPr/>
        </p:nvSpPr>
        <p:spPr>
          <a:xfrm>
            <a:off x="1628775" y="3599773"/>
            <a:ext cx="1101725" cy="520273"/>
          </a:xfrm>
          <a:prstGeom prst="rect">
            <a:avLst/>
          </a:prstGeom>
          <a:solidFill>
            <a:srgbClr val="175E5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500" dirty="0" smtClean="0">
                <a:latin typeface="Franklin Gothic Book" panose="020B0503020102020204" pitchFamily="34" charset="0"/>
              </a:rPr>
              <a:t>Production</a:t>
            </a:r>
          </a:p>
        </p:txBody>
      </p:sp>
      <p:sp>
        <p:nvSpPr>
          <p:cNvPr id="19" name="Rectangle 18"/>
          <p:cNvSpPr/>
          <p:nvPr/>
        </p:nvSpPr>
        <p:spPr>
          <a:xfrm>
            <a:off x="2817987" y="3079498"/>
            <a:ext cx="1101725" cy="520273"/>
          </a:xfrm>
          <a:prstGeom prst="rect">
            <a:avLst/>
          </a:prstGeom>
          <a:solidFill>
            <a:srgbClr val="00AE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500" dirty="0" smtClean="0">
                <a:latin typeface="Franklin Gothic Book" panose="020B0503020102020204" pitchFamily="34" charset="0"/>
              </a:rPr>
              <a:t>Primary Processing</a:t>
            </a:r>
          </a:p>
        </p:txBody>
      </p:sp>
      <p:sp>
        <p:nvSpPr>
          <p:cNvPr id="20" name="Rectangle 19"/>
          <p:cNvSpPr/>
          <p:nvPr/>
        </p:nvSpPr>
        <p:spPr>
          <a:xfrm>
            <a:off x="4004562" y="2559225"/>
            <a:ext cx="1101725" cy="520273"/>
          </a:xfrm>
          <a:prstGeom prst="rect">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400" dirty="0" smtClean="0">
                <a:latin typeface="Franklin Gothic Book" panose="020B0503020102020204" pitchFamily="34" charset="0"/>
              </a:rPr>
              <a:t>Food Processors</a:t>
            </a:r>
          </a:p>
        </p:txBody>
      </p:sp>
      <p:sp>
        <p:nvSpPr>
          <p:cNvPr id="21" name="Rectangle 20"/>
          <p:cNvSpPr/>
          <p:nvPr/>
        </p:nvSpPr>
        <p:spPr>
          <a:xfrm>
            <a:off x="5213350" y="2038952"/>
            <a:ext cx="1101725" cy="520273"/>
          </a:xfrm>
          <a:prstGeom prst="rect">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500" dirty="0" smtClean="0">
                <a:latin typeface="Franklin Gothic Book" panose="020B0503020102020204" pitchFamily="34" charset="0"/>
              </a:rPr>
              <a:t>Packaging Production</a:t>
            </a:r>
          </a:p>
        </p:txBody>
      </p:sp>
      <p:sp>
        <p:nvSpPr>
          <p:cNvPr id="22" name="Rectangle 21"/>
          <p:cNvSpPr/>
          <p:nvPr/>
        </p:nvSpPr>
        <p:spPr>
          <a:xfrm>
            <a:off x="6413850" y="1518677"/>
            <a:ext cx="1101725" cy="520273"/>
          </a:xfrm>
          <a:prstGeom prst="rect">
            <a:avLst/>
          </a:prstGeom>
          <a:solidFill>
            <a:srgbClr val="005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300" dirty="0" smtClean="0">
                <a:latin typeface="Franklin Gothic Book" panose="020B0503020102020204" pitchFamily="34" charset="0"/>
              </a:rPr>
              <a:t>Food Service Distribution</a:t>
            </a:r>
          </a:p>
        </p:txBody>
      </p:sp>
      <p:sp>
        <p:nvSpPr>
          <p:cNvPr id="23" name="Rectangle 22"/>
          <p:cNvSpPr/>
          <p:nvPr/>
        </p:nvSpPr>
        <p:spPr>
          <a:xfrm>
            <a:off x="7884368" y="1518676"/>
            <a:ext cx="1101725" cy="520273"/>
          </a:xfrm>
          <a:prstGeom prst="rect">
            <a:avLst/>
          </a:prstGeom>
          <a:solidFill>
            <a:srgbClr val="8C22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GB" sz="1500" dirty="0" smtClean="0">
                <a:latin typeface="Franklin Gothic Book" panose="020B0503020102020204" pitchFamily="34" charset="0"/>
              </a:rPr>
              <a:t>Consumers</a:t>
            </a:r>
          </a:p>
        </p:txBody>
      </p:sp>
      <p:sp>
        <p:nvSpPr>
          <p:cNvPr id="33" name="Bent Arrow 32"/>
          <p:cNvSpPr/>
          <p:nvPr/>
        </p:nvSpPr>
        <p:spPr>
          <a:xfrm>
            <a:off x="4801487" y="2197595"/>
            <a:ext cx="304800" cy="260135"/>
          </a:xfrm>
          <a:prstGeom prst="bentArrow">
            <a:avLst/>
          </a:prstGeom>
          <a:solidFill>
            <a:srgbClr val="7EA6D7"/>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chemeClr val="tx1"/>
              </a:solidFill>
            </a:endParaRPr>
          </a:p>
        </p:txBody>
      </p:sp>
      <p:sp>
        <p:nvSpPr>
          <p:cNvPr id="34" name="Bent Arrow 33"/>
          <p:cNvSpPr/>
          <p:nvPr/>
        </p:nvSpPr>
        <p:spPr>
          <a:xfrm rot="5400000" flipH="1">
            <a:off x="1607236" y="4250113"/>
            <a:ext cx="303213" cy="260135"/>
          </a:xfrm>
          <a:prstGeom prst="bentArrow">
            <a:avLst/>
          </a:prstGeom>
          <a:solidFill>
            <a:srgbClr val="58595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chemeClr val="tx1"/>
              </a:solidFill>
            </a:endParaRPr>
          </a:p>
        </p:txBody>
      </p:sp>
      <p:sp>
        <p:nvSpPr>
          <p:cNvPr id="35" name="Bent Arrow 34"/>
          <p:cNvSpPr/>
          <p:nvPr/>
        </p:nvSpPr>
        <p:spPr>
          <a:xfrm rot="5400000" flipH="1">
            <a:off x="2796448" y="3729841"/>
            <a:ext cx="303213" cy="260135"/>
          </a:xfrm>
          <a:prstGeom prst="bentArrow">
            <a:avLst/>
          </a:prstGeom>
          <a:solidFill>
            <a:srgbClr val="175E54"/>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chemeClr val="tx1"/>
              </a:solidFill>
            </a:endParaRPr>
          </a:p>
        </p:txBody>
      </p:sp>
      <p:sp>
        <p:nvSpPr>
          <p:cNvPr id="36" name="Bent Arrow 35"/>
          <p:cNvSpPr/>
          <p:nvPr/>
        </p:nvSpPr>
        <p:spPr>
          <a:xfrm rot="5400000" flipH="1">
            <a:off x="3983023" y="3209566"/>
            <a:ext cx="303213" cy="260135"/>
          </a:xfrm>
          <a:prstGeom prst="bentArrow">
            <a:avLst/>
          </a:prstGeom>
          <a:solidFill>
            <a:srgbClr val="00AE9E"/>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chemeClr val="tx1"/>
              </a:solidFill>
            </a:endParaRPr>
          </a:p>
        </p:txBody>
      </p:sp>
      <p:sp>
        <p:nvSpPr>
          <p:cNvPr id="37" name="Bent Arrow 36"/>
          <p:cNvSpPr/>
          <p:nvPr/>
        </p:nvSpPr>
        <p:spPr>
          <a:xfrm>
            <a:off x="6010275" y="1677320"/>
            <a:ext cx="304800" cy="260135"/>
          </a:xfrm>
          <a:prstGeom prst="bentArrow">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solidFill>
                <a:schemeClr val="tx1"/>
              </a:solidFill>
            </a:endParaRPr>
          </a:p>
        </p:txBody>
      </p:sp>
      <p:sp>
        <p:nvSpPr>
          <p:cNvPr id="40" name="Text Box 17"/>
          <p:cNvSpPr txBox="1">
            <a:spLocks noChangeArrowheads="1"/>
          </p:cNvSpPr>
          <p:nvPr/>
        </p:nvSpPr>
        <p:spPr bwMode="auto">
          <a:xfrm>
            <a:off x="391053" y="2517677"/>
            <a:ext cx="1180572" cy="156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S</a:t>
            </a:r>
            <a:r>
              <a:rPr lang="en-GB" sz="1200" dirty="0" smtClean="0">
                <a:solidFill>
                  <a:schemeClr val="tx1"/>
                </a:solidFill>
                <a:latin typeface="Franklin Gothic Book" panose="020B0503020102020204" pitchFamily="34" charset="0"/>
              </a:rPr>
              <a:t>eeds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F</a:t>
            </a:r>
            <a:r>
              <a:rPr lang="en-GB" sz="1200" dirty="0" smtClean="0">
                <a:solidFill>
                  <a:schemeClr val="tx1"/>
                </a:solidFill>
                <a:latin typeface="Franklin Gothic Book" panose="020B0503020102020204" pitchFamily="34" charset="0"/>
              </a:rPr>
              <a:t>ertiliser</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F</a:t>
            </a:r>
            <a:r>
              <a:rPr lang="en-GB" sz="1200" dirty="0" smtClean="0">
                <a:solidFill>
                  <a:schemeClr val="tx1"/>
                </a:solidFill>
                <a:latin typeface="Franklin Gothic Book" panose="020B0503020102020204" pitchFamily="34" charset="0"/>
              </a:rPr>
              <a:t>arm </a:t>
            </a:r>
            <a:r>
              <a:rPr lang="en-GB" sz="1200" dirty="0">
                <a:solidFill>
                  <a:schemeClr val="tx1"/>
                </a:solidFill>
                <a:latin typeface="Franklin Gothic Book" panose="020B0503020102020204" pitchFamily="34" charset="0"/>
              </a:rPr>
              <a:t>machinery</a:t>
            </a: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A</a:t>
            </a:r>
            <a:r>
              <a:rPr lang="en-GB" sz="1200" dirty="0" smtClean="0">
                <a:solidFill>
                  <a:schemeClr val="tx1"/>
                </a:solidFill>
                <a:latin typeface="Franklin Gothic Book" panose="020B0503020102020204" pitchFamily="34" charset="0"/>
              </a:rPr>
              <a:t>gricultural inputs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B</a:t>
            </a:r>
            <a:r>
              <a:rPr lang="en-GB" sz="1200" dirty="0" smtClean="0">
                <a:solidFill>
                  <a:schemeClr val="tx1"/>
                </a:solidFill>
                <a:latin typeface="Franklin Gothic Book" panose="020B0503020102020204" pitchFamily="34" charset="0"/>
              </a:rPr>
              <a:t>io-tech</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smtClean="0">
                <a:solidFill>
                  <a:schemeClr val="tx1"/>
                </a:solidFill>
                <a:latin typeface="Franklin Gothic Book" panose="020B0503020102020204" pitchFamily="34" charset="0"/>
              </a:rPr>
              <a:t>Distributors</a:t>
            </a:r>
            <a:endParaRPr lang="en-GB" sz="1200" dirty="0">
              <a:solidFill>
                <a:schemeClr val="tx1"/>
              </a:solidFill>
              <a:latin typeface="Franklin Gothic Book" panose="020B0503020102020204" pitchFamily="34" charset="0"/>
            </a:endParaRPr>
          </a:p>
        </p:txBody>
      </p:sp>
      <p:sp>
        <p:nvSpPr>
          <p:cNvPr id="41" name="Text Box 18"/>
          <p:cNvSpPr txBox="1">
            <a:spLocks noChangeArrowheads="1"/>
          </p:cNvSpPr>
          <p:nvPr/>
        </p:nvSpPr>
        <p:spPr bwMode="auto">
          <a:xfrm>
            <a:off x="1552750" y="1991144"/>
            <a:ext cx="1177750" cy="156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G</a:t>
            </a:r>
            <a:r>
              <a:rPr lang="en-GB" sz="1200" dirty="0" smtClean="0">
                <a:solidFill>
                  <a:schemeClr val="tx1"/>
                </a:solidFill>
                <a:latin typeface="Franklin Gothic Book" panose="020B0503020102020204" pitchFamily="34" charset="0"/>
              </a:rPr>
              <a:t>rains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O</a:t>
            </a:r>
            <a:r>
              <a:rPr lang="en-GB" sz="1200" dirty="0" smtClean="0">
                <a:solidFill>
                  <a:schemeClr val="tx1"/>
                </a:solidFill>
                <a:latin typeface="Franklin Gothic Book" panose="020B0503020102020204" pitchFamily="34" charset="0"/>
              </a:rPr>
              <a:t>ilseeds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L</a:t>
            </a:r>
            <a:r>
              <a:rPr lang="en-GB" sz="1200" dirty="0" smtClean="0">
                <a:solidFill>
                  <a:schemeClr val="tx1"/>
                </a:solidFill>
                <a:latin typeface="Franklin Gothic Book" panose="020B0503020102020204" pitchFamily="34" charset="0"/>
              </a:rPr>
              <a:t>ivestock</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P</a:t>
            </a:r>
            <a:r>
              <a:rPr lang="en-GB" sz="1200" dirty="0" smtClean="0">
                <a:solidFill>
                  <a:schemeClr val="tx1"/>
                </a:solidFill>
                <a:latin typeface="Franklin Gothic Book" panose="020B0503020102020204" pitchFamily="34" charset="0"/>
              </a:rPr>
              <a:t>oultry</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D</a:t>
            </a:r>
            <a:r>
              <a:rPr lang="en-GB" sz="1200" dirty="0" smtClean="0">
                <a:solidFill>
                  <a:schemeClr val="tx1"/>
                </a:solidFill>
                <a:latin typeface="Franklin Gothic Book" panose="020B0503020102020204" pitchFamily="34" charset="0"/>
              </a:rPr>
              <a:t>airy</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F</a:t>
            </a:r>
            <a:r>
              <a:rPr lang="en-GB" sz="1200" dirty="0" smtClean="0">
                <a:solidFill>
                  <a:schemeClr val="tx1"/>
                </a:solidFill>
                <a:latin typeface="Franklin Gothic Book" panose="020B0503020102020204" pitchFamily="34" charset="0"/>
              </a:rPr>
              <a:t>ish</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H</a:t>
            </a:r>
            <a:r>
              <a:rPr lang="en-GB" sz="1200" dirty="0" smtClean="0">
                <a:solidFill>
                  <a:schemeClr val="tx1"/>
                </a:solidFill>
                <a:latin typeface="Franklin Gothic Book" panose="020B0503020102020204" pitchFamily="34" charset="0"/>
              </a:rPr>
              <a:t>orticulture</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P</a:t>
            </a:r>
            <a:r>
              <a:rPr lang="en-GB" sz="1200" dirty="0" smtClean="0">
                <a:solidFill>
                  <a:schemeClr val="tx1"/>
                </a:solidFill>
                <a:latin typeface="Franklin Gothic Book" panose="020B0503020102020204" pitchFamily="34" charset="0"/>
              </a:rPr>
              <a:t>roduce</a:t>
            </a:r>
            <a:endParaRPr lang="en-GB" sz="1200" dirty="0">
              <a:solidFill>
                <a:schemeClr val="tx1"/>
              </a:solidFill>
              <a:latin typeface="Franklin Gothic Book" panose="020B0503020102020204" pitchFamily="34" charset="0"/>
            </a:endParaRPr>
          </a:p>
        </p:txBody>
      </p:sp>
      <p:sp>
        <p:nvSpPr>
          <p:cNvPr id="42" name="Text Box 19"/>
          <p:cNvSpPr txBox="1">
            <a:spLocks noChangeArrowheads="1"/>
          </p:cNvSpPr>
          <p:nvPr/>
        </p:nvSpPr>
        <p:spPr bwMode="auto">
          <a:xfrm>
            <a:off x="2730675" y="1484209"/>
            <a:ext cx="1189037" cy="156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C</a:t>
            </a:r>
            <a:r>
              <a:rPr lang="en-GB" sz="1200" dirty="0" smtClean="0">
                <a:solidFill>
                  <a:schemeClr val="tx1"/>
                </a:solidFill>
                <a:latin typeface="Franklin Gothic Book" panose="020B0503020102020204" pitchFamily="34" charset="0"/>
              </a:rPr>
              <a:t>rushers </a:t>
            </a:r>
            <a:r>
              <a:rPr lang="en-GB" sz="1200" dirty="0">
                <a:solidFill>
                  <a:schemeClr val="tx1"/>
                </a:solidFill>
                <a:latin typeface="Franklin Gothic Book" panose="020B0503020102020204" pitchFamily="34" charset="0"/>
              </a:rPr>
              <a:t>(sunflower, soya bean)</a:t>
            </a: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M</a:t>
            </a:r>
            <a:r>
              <a:rPr lang="en-GB" sz="1200" dirty="0" smtClean="0">
                <a:solidFill>
                  <a:schemeClr val="tx1"/>
                </a:solidFill>
                <a:latin typeface="Franklin Gothic Book" panose="020B0503020102020204" pitchFamily="34" charset="0"/>
              </a:rPr>
              <a:t>illers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G</a:t>
            </a:r>
            <a:r>
              <a:rPr lang="en-GB" sz="1200" dirty="0" smtClean="0">
                <a:solidFill>
                  <a:schemeClr val="tx1"/>
                </a:solidFill>
                <a:latin typeface="Franklin Gothic Book" panose="020B0503020102020204" pitchFamily="34" charset="0"/>
              </a:rPr>
              <a:t>rain </a:t>
            </a:r>
            <a:r>
              <a:rPr lang="en-GB" sz="1200" dirty="0">
                <a:solidFill>
                  <a:schemeClr val="tx1"/>
                </a:solidFill>
                <a:latin typeface="Franklin Gothic Book" panose="020B0503020102020204" pitchFamily="34" charset="0"/>
              </a:rPr>
              <a:t>handling</a:t>
            </a: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P</a:t>
            </a:r>
            <a:r>
              <a:rPr lang="en-GB" sz="1200" dirty="0" smtClean="0">
                <a:solidFill>
                  <a:schemeClr val="tx1"/>
                </a:solidFill>
                <a:latin typeface="Franklin Gothic Book" panose="020B0503020102020204" pitchFamily="34" charset="0"/>
              </a:rPr>
              <a:t>roduce </a:t>
            </a:r>
            <a:r>
              <a:rPr lang="en-GB" sz="1200" dirty="0">
                <a:solidFill>
                  <a:schemeClr val="tx1"/>
                </a:solidFill>
                <a:latin typeface="Franklin Gothic Book" panose="020B0503020102020204" pitchFamily="34" charset="0"/>
              </a:rPr>
              <a:t>market</a:t>
            </a:r>
          </a:p>
        </p:txBody>
      </p:sp>
      <p:sp>
        <p:nvSpPr>
          <p:cNvPr id="44" name="Text Box 20"/>
          <p:cNvSpPr txBox="1">
            <a:spLocks noChangeArrowheads="1"/>
          </p:cNvSpPr>
          <p:nvPr/>
        </p:nvSpPr>
        <p:spPr bwMode="auto">
          <a:xfrm>
            <a:off x="4271262" y="3092508"/>
            <a:ext cx="1186563" cy="1197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smtClean="0">
                <a:solidFill>
                  <a:schemeClr val="tx1"/>
                </a:solidFill>
                <a:latin typeface="Franklin Gothic Book" panose="020B0503020102020204" pitchFamily="34" charset="0"/>
              </a:rPr>
              <a:t>Meat/Fish</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B</a:t>
            </a:r>
            <a:r>
              <a:rPr lang="en-GB" sz="1200" dirty="0" smtClean="0">
                <a:solidFill>
                  <a:schemeClr val="tx1"/>
                </a:solidFill>
                <a:latin typeface="Franklin Gothic Book" panose="020B0503020102020204" pitchFamily="34" charset="0"/>
              </a:rPr>
              <a:t>akery</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S</a:t>
            </a:r>
            <a:r>
              <a:rPr lang="en-GB" sz="1200" dirty="0" smtClean="0">
                <a:solidFill>
                  <a:schemeClr val="tx1"/>
                </a:solidFill>
                <a:latin typeface="Franklin Gothic Book" panose="020B0503020102020204" pitchFamily="34" charset="0"/>
              </a:rPr>
              <a:t>nacks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B</a:t>
            </a:r>
            <a:r>
              <a:rPr lang="en-GB" sz="1200" dirty="0" smtClean="0">
                <a:solidFill>
                  <a:schemeClr val="tx1"/>
                </a:solidFill>
                <a:latin typeface="Franklin Gothic Book" panose="020B0503020102020204" pitchFamily="34" charset="0"/>
              </a:rPr>
              <a:t>everages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F</a:t>
            </a:r>
            <a:r>
              <a:rPr lang="en-GB" sz="1200" dirty="0" smtClean="0">
                <a:solidFill>
                  <a:schemeClr val="tx1"/>
                </a:solidFill>
                <a:latin typeface="Franklin Gothic Book" panose="020B0503020102020204" pitchFamily="34" charset="0"/>
              </a:rPr>
              <a:t>rozen foods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P</a:t>
            </a:r>
            <a:r>
              <a:rPr lang="en-GB" sz="1200" dirty="0" smtClean="0">
                <a:solidFill>
                  <a:schemeClr val="tx1"/>
                </a:solidFill>
                <a:latin typeface="Franklin Gothic Book" panose="020B0503020102020204" pitchFamily="34" charset="0"/>
              </a:rPr>
              <a:t>et </a:t>
            </a:r>
            <a:r>
              <a:rPr lang="en-GB" sz="1200" dirty="0">
                <a:solidFill>
                  <a:schemeClr val="tx1"/>
                </a:solidFill>
                <a:latin typeface="Franklin Gothic Book" panose="020B0503020102020204" pitchFamily="34" charset="0"/>
              </a:rPr>
              <a:t>food</a:t>
            </a:r>
          </a:p>
        </p:txBody>
      </p:sp>
      <p:sp>
        <p:nvSpPr>
          <p:cNvPr id="45" name="Text Box 21"/>
          <p:cNvSpPr txBox="1">
            <a:spLocks noChangeArrowheads="1"/>
          </p:cNvSpPr>
          <p:nvPr/>
        </p:nvSpPr>
        <p:spPr bwMode="auto">
          <a:xfrm>
            <a:off x="5213350" y="2580384"/>
            <a:ext cx="1200500" cy="1197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G</a:t>
            </a:r>
            <a:r>
              <a:rPr lang="en-GB" sz="1200" dirty="0" smtClean="0">
                <a:solidFill>
                  <a:schemeClr val="tx1"/>
                </a:solidFill>
                <a:latin typeface="Franklin Gothic Book" panose="020B0503020102020204" pitchFamily="34" charset="0"/>
              </a:rPr>
              <a:t>lass </a:t>
            </a:r>
            <a:r>
              <a:rPr lang="en-GB" sz="1200" dirty="0">
                <a:solidFill>
                  <a:schemeClr val="tx1"/>
                </a:solidFill>
                <a:latin typeface="Franklin Gothic Book" panose="020B0503020102020204" pitchFamily="34" charset="0"/>
              </a:rPr>
              <a:t>bottles </a:t>
            </a:r>
            <a:r>
              <a:rPr lang="en-GB" sz="1200" dirty="0" smtClean="0">
                <a:solidFill>
                  <a:schemeClr val="tx1"/>
                </a:solidFill>
                <a:latin typeface="Franklin Gothic Book" panose="020B0503020102020204" pitchFamily="34" charset="0"/>
              </a:rPr>
              <a:t>and </a:t>
            </a:r>
            <a:r>
              <a:rPr lang="en-GB" sz="1200" dirty="0">
                <a:solidFill>
                  <a:schemeClr val="tx1"/>
                </a:solidFill>
                <a:latin typeface="Franklin Gothic Book" panose="020B0503020102020204" pitchFamily="34" charset="0"/>
              </a:rPr>
              <a:t>jars</a:t>
            </a: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PET bottles</a:t>
            </a: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C</a:t>
            </a:r>
            <a:r>
              <a:rPr lang="en-GB" sz="1200" dirty="0" smtClean="0">
                <a:solidFill>
                  <a:schemeClr val="tx1"/>
                </a:solidFill>
                <a:latin typeface="Franklin Gothic Book" panose="020B0503020102020204" pitchFamily="34" charset="0"/>
              </a:rPr>
              <a:t>ans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C</a:t>
            </a:r>
            <a:r>
              <a:rPr lang="en-GB" sz="1200" dirty="0" smtClean="0">
                <a:solidFill>
                  <a:schemeClr val="tx1"/>
                </a:solidFill>
                <a:latin typeface="Franklin Gothic Book" panose="020B0503020102020204" pitchFamily="34" charset="0"/>
              </a:rPr>
              <a:t>arton </a:t>
            </a:r>
            <a:r>
              <a:rPr lang="en-GB" sz="1200" dirty="0">
                <a:solidFill>
                  <a:schemeClr val="tx1"/>
                </a:solidFill>
                <a:latin typeface="Franklin Gothic Book" panose="020B0503020102020204" pitchFamily="34" charset="0"/>
              </a:rPr>
              <a:t>containers</a:t>
            </a:r>
          </a:p>
        </p:txBody>
      </p:sp>
      <p:sp>
        <p:nvSpPr>
          <p:cNvPr id="47" name="Text Box 22"/>
          <p:cNvSpPr txBox="1">
            <a:spLocks noChangeArrowheads="1"/>
          </p:cNvSpPr>
          <p:nvPr/>
        </p:nvSpPr>
        <p:spPr bwMode="auto">
          <a:xfrm>
            <a:off x="6413850" y="2042128"/>
            <a:ext cx="1281112" cy="82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578" tIns="44289" rIns="88578" bIns="44289">
            <a:spAutoFit/>
          </a:bodyPr>
          <a:lstStyle>
            <a:lvl1pPr defTabSz="885825" eaLnBrk="0" hangingPunct="0">
              <a:defRPr sz="800">
                <a:solidFill>
                  <a:schemeClr val="bg1"/>
                </a:solidFill>
                <a:latin typeface="Arial" charset="0"/>
                <a:cs typeface="Arial" charset="0"/>
              </a:defRPr>
            </a:lvl1pPr>
            <a:lvl2pPr marL="742950" indent="-285750" defTabSz="885825" eaLnBrk="0" hangingPunct="0">
              <a:defRPr sz="800">
                <a:solidFill>
                  <a:schemeClr val="bg1"/>
                </a:solidFill>
                <a:latin typeface="Arial" charset="0"/>
                <a:cs typeface="Arial" charset="0"/>
              </a:defRPr>
            </a:lvl2pPr>
            <a:lvl3pPr marL="1143000" indent="-228600" defTabSz="885825" eaLnBrk="0" hangingPunct="0">
              <a:defRPr sz="800">
                <a:solidFill>
                  <a:schemeClr val="bg1"/>
                </a:solidFill>
                <a:latin typeface="Arial" charset="0"/>
                <a:cs typeface="Arial" charset="0"/>
              </a:defRPr>
            </a:lvl3pPr>
            <a:lvl4pPr marL="1600200" indent="-228600" defTabSz="885825" eaLnBrk="0" hangingPunct="0">
              <a:defRPr sz="800">
                <a:solidFill>
                  <a:schemeClr val="bg1"/>
                </a:solidFill>
                <a:latin typeface="Arial" charset="0"/>
                <a:cs typeface="Arial" charset="0"/>
              </a:defRPr>
            </a:lvl4pPr>
            <a:lvl5pPr marL="2057400" indent="-228600" defTabSz="885825" eaLnBrk="0" hangingPunct="0">
              <a:defRPr sz="800">
                <a:solidFill>
                  <a:schemeClr val="bg1"/>
                </a:solidFill>
                <a:latin typeface="Arial" charset="0"/>
                <a:cs typeface="Arial" charset="0"/>
              </a:defRPr>
            </a:lvl5pPr>
            <a:lvl6pPr marL="2514600" indent="-228600" defTabSz="885825" eaLnBrk="0" fontAlgn="base" hangingPunct="0">
              <a:spcBef>
                <a:spcPct val="0"/>
              </a:spcBef>
              <a:spcAft>
                <a:spcPct val="50000"/>
              </a:spcAft>
              <a:defRPr sz="800">
                <a:solidFill>
                  <a:schemeClr val="bg1"/>
                </a:solidFill>
                <a:latin typeface="Arial" charset="0"/>
                <a:cs typeface="Arial" charset="0"/>
              </a:defRPr>
            </a:lvl6pPr>
            <a:lvl7pPr marL="2971800" indent="-228600" defTabSz="885825" eaLnBrk="0" fontAlgn="base" hangingPunct="0">
              <a:spcBef>
                <a:spcPct val="0"/>
              </a:spcBef>
              <a:spcAft>
                <a:spcPct val="50000"/>
              </a:spcAft>
              <a:defRPr sz="800">
                <a:solidFill>
                  <a:schemeClr val="bg1"/>
                </a:solidFill>
                <a:latin typeface="Arial" charset="0"/>
                <a:cs typeface="Arial" charset="0"/>
              </a:defRPr>
            </a:lvl7pPr>
            <a:lvl8pPr marL="3429000" indent="-228600" defTabSz="885825" eaLnBrk="0" fontAlgn="base" hangingPunct="0">
              <a:spcBef>
                <a:spcPct val="0"/>
              </a:spcBef>
              <a:spcAft>
                <a:spcPct val="50000"/>
              </a:spcAft>
              <a:defRPr sz="800">
                <a:solidFill>
                  <a:schemeClr val="bg1"/>
                </a:solidFill>
                <a:latin typeface="Arial" charset="0"/>
                <a:cs typeface="Arial" charset="0"/>
              </a:defRPr>
            </a:lvl8pPr>
            <a:lvl9pPr marL="3886200" indent="-228600" defTabSz="885825" eaLnBrk="0" fontAlgn="base" hangingPunct="0">
              <a:spcBef>
                <a:spcPct val="0"/>
              </a:spcBef>
              <a:spcAft>
                <a:spcPct val="50000"/>
              </a:spcAft>
              <a:defRPr sz="800">
                <a:solidFill>
                  <a:schemeClr val="bg1"/>
                </a:solidFill>
                <a:latin typeface="Arial" charset="0"/>
                <a:cs typeface="Arial" charset="0"/>
              </a:defRPr>
            </a:lvl9pPr>
          </a:lstStyle>
          <a:p>
            <a:pPr marL="171450" indent="-171450">
              <a:spcAft>
                <a:spcPct val="0"/>
              </a:spcAft>
              <a:buFont typeface="Arial" panose="020B0604020202020204" pitchFamily="34" charset="0"/>
              <a:buChar char="•"/>
            </a:pPr>
            <a:r>
              <a:rPr lang="en-GB" sz="1200" dirty="0" smtClean="0">
                <a:solidFill>
                  <a:schemeClr val="tx1"/>
                </a:solidFill>
                <a:latin typeface="Franklin Gothic Book" panose="020B0503020102020204" pitchFamily="34" charset="0"/>
              </a:rPr>
              <a:t>Restaurants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S</a:t>
            </a:r>
            <a:r>
              <a:rPr lang="en-GB" sz="1200" dirty="0" smtClean="0">
                <a:solidFill>
                  <a:schemeClr val="tx1"/>
                </a:solidFill>
                <a:latin typeface="Franklin Gothic Book" panose="020B0503020102020204" pitchFamily="34" charset="0"/>
              </a:rPr>
              <a:t>upermarkets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a:solidFill>
                  <a:schemeClr val="tx1"/>
                </a:solidFill>
                <a:latin typeface="Franklin Gothic Book" panose="020B0503020102020204" pitchFamily="34" charset="0"/>
              </a:rPr>
              <a:t>I</a:t>
            </a:r>
            <a:r>
              <a:rPr lang="en-GB" sz="1200" dirty="0" smtClean="0">
                <a:solidFill>
                  <a:schemeClr val="tx1"/>
                </a:solidFill>
                <a:latin typeface="Franklin Gothic Book" panose="020B0503020102020204" pitchFamily="34" charset="0"/>
              </a:rPr>
              <a:t>nstitutions</a:t>
            </a:r>
            <a:endParaRPr lang="en-GB" sz="1200" dirty="0">
              <a:solidFill>
                <a:schemeClr val="tx1"/>
              </a:solidFill>
              <a:latin typeface="Franklin Gothic Book" panose="020B0503020102020204" pitchFamily="34" charset="0"/>
            </a:endParaRPr>
          </a:p>
          <a:p>
            <a:pPr marL="171450" indent="-171450">
              <a:spcAft>
                <a:spcPct val="0"/>
              </a:spcAft>
              <a:buFont typeface="Arial" panose="020B0604020202020204" pitchFamily="34" charset="0"/>
              <a:buChar char="•"/>
            </a:pPr>
            <a:r>
              <a:rPr lang="en-GB" sz="1200" dirty="0" smtClean="0">
                <a:solidFill>
                  <a:schemeClr val="tx1"/>
                </a:solidFill>
                <a:latin typeface="Franklin Gothic Book" panose="020B0503020102020204" pitchFamily="34" charset="0"/>
              </a:rPr>
              <a:t>Distributors</a:t>
            </a:r>
            <a:endParaRPr lang="en-GB" sz="1200" dirty="0">
              <a:solidFill>
                <a:schemeClr val="tx1"/>
              </a:solidFill>
              <a:latin typeface="Franklin Gothic Book" panose="020B0503020102020204" pitchFamily="34" charset="0"/>
            </a:endParaRPr>
          </a:p>
        </p:txBody>
      </p:sp>
      <p:sp>
        <p:nvSpPr>
          <p:cNvPr id="25" name="Text Placeholder 1"/>
          <p:cNvSpPr txBox="1">
            <a:spLocks/>
          </p:cNvSpPr>
          <p:nvPr/>
        </p:nvSpPr>
        <p:spPr>
          <a:xfrm>
            <a:off x="3570013" y="4500961"/>
            <a:ext cx="1866083" cy="1880367"/>
          </a:xfrm>
          <a:prstGeom prst="ellipse">
            <a:avLst/>
          </a:prstGeom>
          <a:solidFill>
            <a:schemeClr val="bg2">
              <a:lumMod val="60000"/>
              <a:lumOff val="40000"/>
              <a:alpha val="67000"/>
            </a:schemeClr>
          </a:solidFill>
        </p:spPr>
        <p:txBody>
          <a:bodyPr vert="horz" lIns="0" tIns="0" rIns="0" bIns="0" rtlCol="0" anchor="ctr">
            <a:noAutofit/>
          </a:bodyPr>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Aft>
                <a:spcPts val="0"/>
              </a:spcAft>
            </a:pPr>
            <a:r>
              <a:rPr lang="en-GB" sz="1400" dirty="0" smtClean="0">
                <a:solidFill>
                  <a:srgbClr val="000000"/>
                </a:solidFill>
                <a:latin typeface="Franklin Gothic Demi" panose="020B0703020102020204" pitchFamily="34" charset="0"/>
              </a:rPr>
              <a:t>€12.2 billion </a:t>
            </a:r>
          </a:p>
          <a:p>
            <a:pPr algn="ctr"/>
            <a:r>
              <a:rPr lang="en-GB" sz="1400" dirty="0" smtClean="0">
                <a:solidFill>
                  <a:srgbClr val="000000"/>
                </a:solidFill>
              </a:rPr>
              <a:t>invested </a:t>
            </a:r>
            <a:r>
              <a:rPr lang="en-GB" sz="1400" dirty="0">
                <a:solidFill>
                  <a:srgbClr val="000000"/>
                </a:solidFill>
              </a:rPr>
              <a:t>through </a:t>
            </a:r>
            <a:r>
              <a:rPr lang="en-GB" sz="1400" dirty="0" smtClean="0">
                <a:solidFill>
                  <a:srgbClr val="000000"/>
                </a:solidFill>
                <a:latin typeface="Franklin Gothic Demi" panose="020B0703020102020204" pitchFamily="34" charset="0"/>
              </a:rPr>
              <a:t>729 </a:t>
            </a:r>
            <a:r>
              <a:rPr lang="en-GB" sz="1400" dirty="0">
                <a:solidFill>
                  <a:srgbClr val="000000"/>
                </a:solidFill>
                <a:latin typeface="Franklin Gothic Demi" panose="020B0703020102020204" pitchFamily="34" charset="0"/>
              </a:rPr>
              <a:t>projects </a:t>
            </a:r>
            <a:r>
              <a:rPr lang="en-GB" sz="1400" dirty="0" smtClean="0">
                <a:solidFill>
                  <a:srgbClr val="000000"/>
                </a:solidFill>
              </a:rPr>
              <a:t>since </a:t>
            </a:r>
            <a:r>
              <a:rPr lang="en-GB" sz="1400" dirty="0">
                <a:solidFill>
                  <a:srgbClr val="000000"/>
                </a:solidFill>
              </a:rPr>
              <a:t>1991</a:t>
            </a:r>
          </a:p>
        </p:txBody>
      </p:sp>
      <p:sp>
        <p:nvSpPr>
          <p:cNvPr id="26" name="Text Placeholder 1"/>
          <p:cNvSpPr txBox="1">
            <a:spLocks/>
          </p:cNvSpPr>
          <p:nvPr/>
        </p:nvSpPr>
        <p:spPr>
          <a:xfrm>
            <a:off x="7026397" y="4500961"/>
            <a:ext cx="1866083" cy="1880367"/>
          </a:xfrm>
          <a:prstGeom prst="ellipse">
            <a:avLst/>
          </a:prstGeom>
          <a:solidFill>
            <a:schemeClr val="accent1">
              <a:lumMod val="75000"/>
              <a:alpha val="67000"/>
            </a:schemeClr>
          </a:solidFill>
        </p:spPr>
        <p:txBody>
          <a:bodyPr vert="horz" lIns="0" tIns="0" rIns="0" bIns="0" rtlCol="0" anchor="ctr">
            <a:noAutofit/>
          </a:bodyPr>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eaLnBrk="1" hangingPunct="1">
              <a:spcBef>
                <a:spcPct val="0"/>
              </a:spcBef>
              <a:spcAft>
                <a:spcPts val="0"/>
              </a:spcAft>
              <a:buClr>
                <a:srgbClr val="FFFFFF"/>
              </a:buClr>
              <a:buNone/>
            </a:pPr>
            <a:r>
              <a:rPr lang="en-GB" sz="1400" b="1" dirty="0" smtClean="0">
                <a:solidFill>
                  <a:schemeClr val="bg1"/>
                </a:solidFill>
                <a:latin typeface="Franklin Gothic Book" panose="020B0503020102020204" pitchFamily="34" charset="0"/>
                <a:ea typeface="ＭＳ Ｐゴシック" charset="0"/>
                <a:cs typeface="Arial" charset="0"/>
              </a:rPr>
              <a:t>€740million </a:t>
            </a:r>
            <a:r>
              <a:rPr lang="en-GB" sz="1400" dirty="0" smtClean="0">
                <a:solidFill>
                  <a:schemeClr val="bg1"/>
                </a:solidFill>
                <a:latin typeface="Franklin Gothic Book" panose="020B0503020102020204" pitchFamily="34" charset="0"/>
                <a:ea typeface="ＭＳ Ｐゴシック" charset="0"/>
                <a:cs typeface="Arial" charset="0"/>
              </a:rPr>
              <a:t> </a:t>
            </a:r>
            <a:r>
              <a:rPr lang="en-GB" sz="1400" dirty="0">
                <a:solidFill>
                  <a:schemeClr val="bg1"/>
                </a:solidFill>
                <a:latin typeface="Franklin Gothic Book" panose="020B0503020102020204" pitchFamily="34" charset="0"/>
                <a:ea typeface="ＭＳ Ｐゴシック" charset="0"/>
                <a:cs typeface="Arial" charset="0"/>
              </a:rPr>
              <a:t>average annual business in the past 3 years</a:t>
            </a:r>
          </a:p>
          <a:p>
            <a:pPr marL="0" lvl="1" indent="0" algn="ctr" eaLnBrk="1" hangingPunct="1">
              <a:spcBef>
                <a:spcPct val="0"/>
              </a:spcBef>
              <a:spcAft>
                <a:spcPts val="0"/>
              </a:spcAft>
              <a:buClr>
                <a:srgbClr val="FFFFFF"/>
              </a:buClr>
              <a:buFont typeface="Arial" charset="0"/>
              <a:buNone/>
            </a:pPr>
            <a:r>
              <a:rPr lang="en-GB" sz="1400" dirty="0" smtClean="0">
                <a:solidFill>
                  <a:schemeClr val="bg1"/>
                </a:solidFill>
                <a:latin typeface="Franklin Gothic Book" panose="020B0503020102020204" pitchFamily="34" charset="0"/>
                <a:ea typeface="ＭＳ Ｐゴシック" charset="0"/>
                <a:cs typeface="Arial" charset="0"/>
              </a:rPr>
              <a:t>invested </a:t>
            </a:r>
            <a:r>
              <a:rPr lang="en-GB" sz="1400" dirty="0">
                <a:solidFill>
                  <a:schemeClr val="bg1"/>
                </a:solidFill>
                <a:latin typeface="Franklin Gothic Book" panose="020B0503020102020204" pitchFamily="34" charset="0"/>
                <a:ea typeface="ＭＳ Ｐゴシック" charset="0"/>
                <a:cs typeface="Arial" charset="0"/>
              </a:rPr>
              <a:t>through </a:t>
            </a:r>
            <a:br>
              <a:rPr lang="en-GB" sz="1400" dirty="0">
                <a:solidFill>
                  <a:schemeClr val="bg1"/>
                </a:solidFill>
                <a:latin typeface="Franklin Gothic Book" panose="020B0503020102020204" pitchFamily="34" charset="0"/>
                <a:ea typeface="ＭＳ Ｐゴシック" charset="0"/>
                <a:cs typeface="Arial" charset="0"/>
              </a:rPr>
            </a:br>
            <a:r>
              <a:rPr lang="en-GB" sz="1400" dirty="0" smtClean="0">
                <a:solidFill>
                  <a:schemeClr val="bg1"/>
                </a:solidFill>
                <a:latin typeface="Franklin Gothic Demi" panose="020B0703020102020204" pitchFamily="34" charset="0"/>
                <a:ea typeface="ＭＳ Ｐゴシック" charset="0"/>
                <a:cs typeface="Arial" charset="0"/>
              </a:rPr>
              <a:t>161 projects</a:t>
            </a:r>
            <a:endParaRPr lang="en-GB" sz="1400" dirty="0">
              <a:solidFill>
                <a:schemeClr val="bg1"/>
              </a:solidFill>
              <a:latin typeface="Franklin Gothic Demi" panose="020B0703020102020204" pitchFamily="34" charset="0"/>
              <a:ea typeface="ＭＳ Ｐゴシック" charset="0"/>
              <a:cs typeface="Arial" charset="0"/>
            </a:endParaRPr>
          </a:p>
        </p:txBody>
      </p:sp>
      <p:sp>
        <p:nvSpPr>
          <p:cNvPr id="27" name="Text Placeholder 1"/>
          <p:cNvSpPr txBox="1">
            <a:spLocks/>
          </p:cNvSpPr>
          <p:nvPr/>
        </p:nvSpPr>
        <p:spPr>
          <a:xfrm>
            <a:off x="5292080" y="4500961"/>
            <a:ext cx="1866083" cy="1880367"/>
          </a:xfrm>
          <a:prstGeom prst="ellipse">
            <a:avLst/>
          </a:prstGeom>
          <a:solidFill>
            <a:schemeClr val="bg2">
              <a:lumMod val="75000"/>
              <a:alpha val="67000"/>
            </a:schemeClr>
          </a:solidFill>
        </p:spPr>
        <p:txBody>
          <a:bodyPr vert="horz" lIns="0" tIns="0" rIns="0" bIns="0" rtlCol="0" anchor="ctr">
            <a:noAutofit/>
          </a:bodyPr>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0"/>
              </a:spcAft>
              <a:buClr>
                <a:srgbClr val="FFFFFF"/>
              </a:buClr>
              <a:buFont typeface="Arial" charset="0"/>
              <a:buNone/>
            </a:pPr>
            <a:r>
              <a:rPr lang="en-GB" sz="1400" dirty="0">
                <a:solidFill>
                  <a:srgbClr val="000000"/>
                </a:solidFill>
                <a:latin typeface="Franklin Gothic Book" panose="020B0503020102020204" pitchFamily="34" charset="0"/>
              </a:rPr>
              <a:t>Active </a:t>
            </a:r>
            <a:r>
              <a:rPr lang="en-GB" sz="1400" dirty="0">
                <a:solidFill>
                  <a:srgbClr val="000000"/>
                </a:solidFill>
                <a:latin typeface="Franklin Gothic Demi" panose="020B0703020102020204" pitchFamily="34" charset="0"/>
              </a:rPr>
              <a:t>portfolio</a:t>
            </a:r>
            <a:r>
              <a:rPr lang="en-GB" sz="1400" dirty="0">
                <a:solidFill>
                  <a:srgbClr val="000000"/>
                </a:solidFill>
                <a:latin typeface="Franklin Gothic Book" panose="020B0503020102020204" pitchFamily="34" charset="0"/>
              </a:rPr>
              <a:t> </a:t>
            </a:r>
            <a:br>
              <a:rPr lang="en-GB" sz="1400" dirty="0">
                <a:solidFill>
                  <a:srgbClr val="000000"/>
                </a:solidFill>
                <a:latin typeface="Franklin Gothic Book" panose="020B0503020102020204" pitchFamily="34" charset="0"/>
              </a:rPr>
            </a:br>
            <a:r>
              <a:rPr lang="en-GB" sz="1400" dirty="0">
                <a:solidFill>
                  <a:srgbClr val="000000"/>
                </a:solidFill>
                <a:latin typeface="Franklin Gothic Book" panose="020B0503020102020204" pitchFamily="34" charset="0"/>
              </a:rPr>
              <a:t>of </a:t>
            </a:r>
            <a:r>
              <a:rPr lang="en-GB" sz="1400" dirty="0" smtClean="0">
                <a:solidFill>
                  <a:srgbClr val="000000"/>
                </a:solidFill>
                <a:latin typeface="Franklin Gothic Demi" panose="020B0703020102020204" pitchFamily="34" charset="0"/>
              </a:rPr>
              <a:t>220 </a:t>
            </a:r>
            <a:r>
              <a:rPr lang="en-GB" sz="1400" dirty="0">
                <a:solidFill>
                  <a:srgbClr val="000000"/>
                </a:solidFill>
                <a:latin typeface="Franklin Gothic Demi" panose="020B0703020102020204" pitchFamily="34" charset="0"/>
              </a:rPr>
              <a:t>projects </a:t>
            </a:r>
            <a:br>
              <a:rPr lang="en-GB" sz="1400" dirty="0">
                <a:solidFill>
                  <a:srgbClr val="000000"/>
                </a:solidFill>
                <a:latin typeface="Franklin Gothic Demi" panose="020B0703020102020204" pitchFamily="34" charset="0"/>
              </a:rPr>
            </a:br>
            <a:r>
              <a:rPr lang="en-GB" sz="1400" dirty="0">
                <a:solidFill>
                  <a:srgbClr val="000000"/>
                </a:solidFill>
                <a:latin typeface="Franklin Gothic Book" panose="020B0503020102020204" pitchFamily="34" charset="0"/>
              </a:rPr>
              <a:t>or </a:t>
            </a:r>
            <a:r>
              <a:rPr lang="en-GB" sz="1400" dirty="0" smtClean="0">
                <a:solidFill>
                  <a:srgbClr val="000000"/>
                </a:solidFill>
                <a:latin typeface="Franklin Gothic Demi" panose="020B0703020102020204" pitchFamily="34" charset="0"/>
              </a:rPr>
              <a:t>€2.9 </a:t>
            </a:r>
            <a:r>
              <a:rPr lang="en-GB" sz="1400" dirty="0">
                <a:solidFill>
                  <a:srgbClr val="000000"/>
                </a:solidFill>
                <a:latin typeface="Franklin Gothic Demi" panose="020B0703020102020204" pitchFamily="34" charset="0"/>
              </a:rPr>
              <a:t>billion </a:t>
            </a:r>
          </a:p>
        </p:txBody>
      </p:sp>
      <p:sp>
        <p:nvSpPr>
          <p:cNvPr id="3" name="Right Arrow 2"/>
          <p:cNvSpPr/>
          <p:nvPr/>
        </p:nvSpPr>
        <p:spPr>
          <a:xfrm>
            <a:off x="7581212" y="1713508"/>
            <a:ext cx="258706" cy="130067"/>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p>
        </p:txBody>
      </p:sp>
      <p:sp>
        <p:nvSpPr>
          <p:cNvPr id="29" name="Slide Number Placeholder 6"/>
          <p:cNvSpPr>
            <a:spLocks noGrp="1"/>
          </p:cNvSpPr>
          <p:nvPr>
            <p:ph type="sldNum" sz="quarter" idx="13"/>
          </p:nvPr>
        </p:nvSpPr>
        <p:spPr bwMode="auto">
          <a:xfrm>
            <a:off x="8278813" y="6480175"/>
            <a:ext cx="360362"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FCC4CE90-18BD-4123-A55C-503BD2AC76EB}" type="slidenum">
              <a:rPr lang="en-GB">
                <a:solidFill>
                  <a:schemeClr val="accent1"/>
                </a:solidFill>
                <a:ea typeface="Franklin Gothic Book"/>
              </a:rPr>
              <a:pPr fontAlgn="base">
                <a:spcBef>
                  <a:spcPct val="0"/>
                </a:spcBef>
                <a:spcAft>
                  <a:spcPct val="0"/>
                </a:spcAft>
              </a:pPr>
              <a:t>6</a:t>
            </a:fld>
            <a:endParaRPr lang="en-GB" dirty="0">
              <a:solidFill>
                <a:schemeClr val="accent1"/>
              </a:solidFill>
              <a:ea typeface="Franklin Gothic Book"/>
            </a:endParaRPr>
          </a:p>
        </p:txBody>
      </p:sp>
    </p:spTree>
    <p:extLst>
      <p:ext uri="{BB962C8B-B14F-4D97-AF65-F5344CB8AC3E}">
        <p14:creationId xmlns:p14="http://schemas.microsoft.com/office/powerpoint/2010/main" val="3029794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6"/>
          <p:cNvSpPr>
            <a:spLocks noGrp="1"/>
          </p:cNvSpPr>
          <p:nvPr>
            <p:ph type="title"/>
          </p:nvPr>
        </p:nvSpPr>
        <p:spPr>
          <a:xfrm>
            <a:off x="323528" y="44744"/>
            <a:ext cx="5903913" cy="1080000"/>
          </a:xfrm>
        </p:spPr>
        <p:txBody>
          <a:bodyPr>
            <a:normAutofit/>
          </a:bodyPr>
          <a:lstStyle/>
          <a:p>
            <a:r>
              <a:rPr lang="en-GB" sz="2400" dirty="0" smtClean="0">
                <a:latin typeface="Franklin Gothic Book"/>
                <a:ea typeface="ＭＳ Ｐゴシック"/>
                <a:cs typeface="Bodoni MT"/>
              </a:rPr>
              <a:t>2019 </a:t>
            </a:r>
            <a:r>
              <a:rPr lang="en-GB" sz="2400" dirty="0">
                <a:latin typeface="Franklin Gothic Book"/>
                <a:ea typeface="ＭＳ Ｐゴシック"/>
                <a:cs typeface="Bodoni MT"/>
              </a:rPr>
              <a:t>Agribusiness Investments</a:t>
            </a:r>
          </a:p>
        </p:txBody>
      </p:sp>
      <p:sp>
        <p:nvSpPr>
          <p:cNvPr id="2" name="Footer Placeholder 1"/>
          <p:cNvSpPr>
            <a:spLocks noGrp="1"/>
          </p:cNvSpPr>
          <p:nvPr>
            <p:ph type="ftr" sz="quarter" idx="4294967295"/>
            <p:custDataLst>
              <p:tags r:id="rId1"/>
            </p:custDataLst>
          </p:nvPr>
        </p:nvSpPr>
        <p:spPr>
          <a:xfrm>
            <a:off x="0" y="6480000"/>
            <a:ext cx="9144000" cy="378000"/>
          </a:xfrm>
          <a:prstGeom prst="rect">
            <a:avLst/>
          </a:prstGeom>
        </p:spPr>
        <p:txBody>
          <a:bodyPr/>
          <a:lstStyle/>
          <a:p>
            <a:pPr algn="ct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dirty="0">
              <a:solidFill>
                <a:srgbClr val="000000"/>
              </a:solidFill>
              <a:latin typeface="Arial" panose="020B0604020202020204" pitchFamily="34" charset="0"/>
            </a:endParaRPr>
          </a:p>
        </p:txBody>
      </p:sp>
      <p:sp>
        <p:nvSpPr>
          <p:cNvPr id="16" name="TextBox 15"/>
          <p:cNvSpPr txBox="1"/>
          <p:nvPr/>
        </p:nvSpPr>
        <p:spPr>
          <a:xfrm>
            <a:off x="755576" y="4509120"/>
            <a:ext cx="936104" cy="430887"/>
          </a:xfrm>
          <a:prstGeom prst="rect">
            <a:avLst/>
          </a:prstGeom>
          <a:noFill/>
          <a:ln>
            <a:noFill/>
          </a:ln>
          <a:effectLst/>
        </p:spPr>
        <p:txBody>
          <a:bodyPr wrap="square" rtlCol="0">
            <a:spAutoFit/>
          </a:bodyPr>
          <a:lstStyle/>
          <a:p>
            <a:pPr algn="ctr" fontAlgn="base">
              <a:spcBef>
                <a:spcPct val="0"/>
              </a:spcBef>
              <a:spcAft>
                <a:spcPct val="0"/>
              </a:spcAft>
            </a:pPr>
            <a:r>
              <a:rPr lang="en-GB" sz="1100" dirty="0" smtClean="0">
                <a:solidFill>
                  <a:srgbClr val="FFFFFF"/>
                </a:solidFill>
                <a:latin typeface="Franklin Gothic Book" panose="020B0503020102020204" pitchFamily="34" charset="0"/>
              </a:rPr>
              <a:t>SEMED*</a:t>
            </a:r>
            <a:r>
              <a:rPr lang="en-GB" sz="1100" dirty="0">
                <a:solidFill>
                  <a:srgbClr val="FFFFFF"/>
                </a:solidFill>
                <a:latin typeface="Franklin Gothic Book" panose="020B0503020102020204" pitchFamily="34" charset="0"/>
              </a:rPr>
              <a:t/>
            </a:r>
            <a:br>
              <a:rPr lang="en-GB" sz="1100" dirty="0">
                <a:solidFill>
                  <a:srgbClr val="FFFFFF"/>
                </a:solidFill>
                <a:latin typeface="Franklin Gothic Book" panose="020B0503020102020204" pitchFamily="34" charset="0"/>
              </a:rPr>
            </a:br>
            <a:r>
              <a:rPr lang="en-GB" sz="1100" dirty="0">
                <a:solidFill>
                  <a:srgbClr val="FFFFFF"/>
                </a:solidFill>
                <a:latin typeface="Franklin Gothic Book" panose="020B0503020102020204" pitchFamily="34" charset="0"/>
              </a:rPr>
              <a:t>6</a:t>
            </a:r>
            <a:r>
              <a:rPr lang="en-GB" sz="1100" dirty="0" smtClean="0">
                <a:solidFill>
                  <a:srgbClr val="FFFFFF"/>
                </a:solidFill>
                <a:latin typeface="Franklin Gothic Book" panose="020B0503020102020204" pitchFamily="34" charset="0"/>
              </a:rPr>
              <a:t>%</a:t>
            </a:r>
            <a:endParaRPr lang="en-GB" sz="1100" dirty="0">
              <a:solidFill>
                <a:srgbClr val="FFFFFF"/>
              </a:solidFill>
              <a:latin typeface="Franklin Gothic Book" panose="020B0503020102020204" pitchFamily="34" charset="0"/>
            </a:endParaRPr>
          </a:p>
        </p:txBody>
      </p:sp>
      <p:sp>
        <p:nvSpPr>
          <p:cNvPr id="17" name="TextBox 16"/>
          <p:cNvSpPr txBox="1"/>
          <p:nvPr/>
        </p:nvSpPr>
        <p:spPr>
          <a:xfrm>
            <a:off x="1683108" y="3430741"/>
            <a:ext cx="1520740" cy="600164"/>
          </a:xfrm>
          <a:prstGeom prst="rect">
            <a:avLst/>
          </a:prstGeom>
          <a:noFill/>
          <a:ln>
            <a:noFill/>
          </a:ln>
          <a:effectLst/>
        </p:spPr>
        <p:txBody>
          <a:bodyPr wrap="square" rtlCol="0">
            <a:spAutoFit/>
          </a:bodyPr>
          <a:lstStyle/>
          <a:p>
            <a:pPr algn="ctr" fontAlgn="base">
              <a:spcBef>
                <a:spcPct val="0"/>
              </a:spcBef>
              <a:spcAft>
                <a:spcPct val="0"/>
              </a:spcAft>
            </a:pPr>
            <a:r>
              <a:rPr lang="en-GB" sz="1100" dirty="0">
                <a:solidFill>
                  <a:srgbClr val="FFFFFF"/>
                </a:solidFill>
                <a:latin typeface="Franklin Gothic Book" panose="020B0503020102020204" pitchFamily="34" charset="0"/>
                <a:ea typeface="ＭＳ Ｐゴシック" charset="0"/>
                <a:cs typeface="Arial" charset="0"/>
              </a:rPr>
              <a:t>Eastern Europe</a:t>
            </a:r>
            <a:br>
              <a:rPr lang="en-GB" sz="1100" dirty="0">
                <a:solidFill>
                  <a:srgbClr val="FFFFFF"/>
                </a:solidFill>
                <a:latin typeface="Franklin Gothic Book" panose="020B0503020102020204" pitchFamily="34" charset="0"/>
                <a:ea typeface="ＭＳ Ｐゴシック" charset="0"/>
                <a:cs typeface="Arial" charset="0"/>
              </a:rPr>
            </a:br>
            <a:r>
              <a:rPr lang="en-GB" sz="1100" dirty="0">
                <a:solidFill>
                  <a:srgbClr val="FFFFFF"/>
                </a:solidFill>
                <a:latin typeface="Franklin Gothic Book" panose="020B0503020102020204" pitchFamily="34" charset="0"/>
                <a:ea typeface="ＭＳ Ｐゴシック" charset="0"/>
                <a:cs typeface="Arial" charset="0"/>
              </a:rPr>
              <a:t>&amp; Caucasus</a:t>
            </a:r>
            <a:br>
              <a:rPr lang="en-GB" sz="1100" dirty="0">
                <a:solidFill>
                  <a:srgbClr val="FFFFFF"/>
                </a:solidFill>
                <a:latin typeface="Franklin Gothic Book" panose="020B0503020102020204" pitchFamily="34" charset="0"/>
                <a:ea typeface="ＭＳ Ｐゴシック" charset="0"/>
                <a:cs typeface="Arial" charset="0"/>
              </a:rPr>
            </a:br>
            <a:r>
              <a:rPr lang="en-GB" sz="1100" dirty="0" smtClean="0">
                <a:solidFill>
                  <a:srgbClr val="FFFFFF"/>
                </a:solidFill>
                <a:latin typeface="Franklin Gothic Book" panose="020B0503020102020204" pitchFamily="34" charset="0"/>
                <a:ea typeface="ＭＳ Ｐゴシック" charset="0"/>
                <a:cs typeface="Arial" charset="0"/>
              </a:rPr>
              <a:t>33%</a:t>
            </a:r>
            <a:endParaRPr lang="en-GB" sz="1100" dirty="0">
              <a:solidFill>
                <a:srgbClr val="FFFFFF"/>
              </a:solidFill>
              <a:latin typeface="Franklin Gothic Book" panose="020B0503020102020204" pitchFamily="34" charset="0"/>
              <a:ea typeface="ＭＳ Ｐゴシック" charset="0"/>
              <a:cs typeface="Arial" charset="0"/>
            </a:endParaRPr>
          </a:p>
        </p:txBody>
      </p:sp>
      <p:sp>
        <p:nvSpPr>
          <p:cNvPr id="18" name="TextBox 17"/>
          <p:cNvSpPr txBox="1"/>
          <p:nvPr/>
        </p:nvSpPr>
        <p:spPr>
          <a:xfrm>
            <a:off x="314956" y="3861048"/>
            <a:ext cx="1520740" cy="600164"/>
          </a:xfrm>
          <a:prstGeom prst="rect">
            <a:avLst/>
          </a:prstGeom>
          <a:noFill/>
          <a:ln>
            <a:noFill/>
          </a:ln>
          <a:effectLst/>
        </p:spPr>
        <p:txBody>
          <a:bodyPr wrap="square" rtlCol="0">
            <a:spAutoFit/>
          </a:bodyPr>
          <a:lstStyle/>
          <a:p>
            <a:pPr algn="ctr" fontAlgn="base">
              <a:spcBef>
                <a:spcPct val="0"/>
              </a:spcBef>
              <a:spcAft>
                <a:spcPct val="0"/>
              </a:spcAft>
            </a:pPr>
            <a:r>
              <a:rPr lang="en-GB" sz="1100" dirty="0" smtClean="0">
                <a:solidFill>
                  <a:srgbClr val="FFFFFF"/>
                </a:solidFill>
                <a:latin typeface="Franklin Gothic Book" panose="020B0503020102020204" pitchFamily="34" charset="0"/>
              </a:rPr>
              <a:t>South-eastern </a:t>
            </a:r>
          </a:p>
          <a:p>
            <a:pPr algn="ctr" fontAlgn="base">
              <a:spcBef>
                <a:spcPct val="0"/>
              </a:spcBef>
              <a:spcAft>
                <a:spcPct val="0"/>
              </a:spcAft>
            </a:pPr>
            <a:r>
              <a:rPr lang="en-GB" sz="1100" dirty="0" smtClean="0">
                <a:solidFill>
                  <a:srgbClr val="FFFFFF"/>
                </a:solidFill>
                <a:latin typeface="Franklin Gothic Book" panose="020B0503020102020204" pitchFamily="34" charset="0"/>
              </a:rPr>
              <a:t>Europe</a:t>
            </a:r>
            <a:r>
              <a:rPr lang="en-GB" sz="1100" dirty="0">
                <a:solidFill>
                  <a:srgbClr val="FFFFFF"/>
                </a:solidFill>
                <a:latin typeface="Franklin Gothic Book" panose="020B0503020102020204" pitchFamily="34" charset="0"/>
              </a:rPr>
              <a:t/>
            </a:r>
            <a:br>
              <a:rPr lang="en-GB" sz="1100" dirty="0">
                <a:solidFill>
                  <a:srgbClr val="FFFFFF"/>
                </a:solidFill>
                <a:latin typeface="Franklin Gothic Book" panose="020B0503020102020204" pitchFamily="34" charset="0"/>
              </a:rPr>
            </a:br>
            <a:r>
              <a:rPr lang="en-GB" sz="1100" dirty="0" smtClean="0">
                <a:solidFill>
                  <a:srgbClr val="FFFFFF"/>
                </a:solidFill>
                <a:latin typeface="Franklin Gothic Book" panose="020B0503020102020204" pitchFamily="34" charset="0"/>
              </a:rPr>
              <a:t>13%</a:t>
            </a:r>
            <a:endParaRPr lang="en-GB" sz="1100" dirty="0">
              <a:solidFill>
                <a:srgbClr val="FFFFFF"/>
              </a:solidFill>
              <a:latin typeface="Franklin Gothic Book" panose="020B0503020102020204" pitchFamily="34" charset="0"/>
            </a:endParaRPr>
          </a:p>
        </p:txBody>
      </p:sp>
      <p:sp>
        <p:nvSpPr>
          <p:cNvPr id="19" name="TextBox 18"/>
          <p:cNvSpPr txBox="1"/>
          <p:nvPr/>
        </p:nvSpPr>
        <p:spPr>
          <a:xfrm>
            <a:off x="1259632" y="4509120"/>
            <a:ext cx="1520740" cy="430887"/>
          </a:xfrm>
          <a:prstGeom prst="rect">
            <a:avLst/>
          </a:prstGeom>
          <a:noFill/>
          <a:ln>
            <a:noFill/>
          </a:ln>
          <a:effectLst/>
        </p:spPr>
        <p:txBody>
          <a:bodyPr wrap="square" rtlCol="0">
            <a:spAutoFit/>
          </a:bodyPr>
          <a:lstStyle/>
          <a:p>
            <a:pPr algn="ctr" fontAlgn="base">
              <a:spcBef>
                <a:spcPct val="0"/>
              </a:spcBef>
              <a:spcAft>
                <a:spcPct val="0"/>
              </a:spcAft>
            </a:pPr>
            <a:r>
              <a:rPr lang="en-GB" sz="1100" dirty="0" smtClean="0">
                <a:solidFill>
                  <a:srgbClr val="FFFFFF"/>
                </a:solidFill>
                <a:latin typeface="Franklin Gothic Book" panose="020B0503020102020204" pitchFamily="34" charset="0"/>
                <a:ea typeface="ＭＳ Ｐゴシック" charset="0"/>
                <a:cs typeface="Arial" charset="0"/>
              </a:rPr>
              <a:t>Turkey</a:t>
            </a:r>
            <a:r>
              <a:rPr lang="en-GB" sz="1100" dirty="0">
                <a:solidFill>
                  <a:srgbClr val="FFFFFF"/>
                </a:solidFill>
                <a:latin typeface="Franklin Gothic Book" panose="020B0503020102020204" pitchFamily="34" charset="0"/>
                <a:ea typeface="ＭＳ Ｐゴシック" charset="0"/>
                <a:cs typeface="Arial" charset="0"/>
              </a:rPr>
              <a:t/>
            </a:r>
            <a:br>
              <a:rPr lang="en-GB" sz="1100" dirty="0">
                <a:solidFill>
                  <a:srgbClr val="FFFFFF"/>
                </a:solidFill>
                <a:latin typeface="Franklin Gothic Book" panose="020B0503020102020204" pitchFamily="34" charset="0"/>
                <a:ea typeface="ＭＳ Ｐゴシック" charset="0"/>
                <a:cs typeface="Arial" charset="0"/>
              </a:rPr>
            </a:br>
            <a:r>
              <a:rPr lang="en-GB" sz="1100" dirty="0" smtClean="0">
                <a:solidFill>
                  <a:srgbClr val="FFFFFF"/>
                </a:solidFill>
                <a:latin typeface="Franklin Gothic Book" panose="020B0503020102020204" pitchFamily="34" charset="0"/>
                <a:ea typeface="ＭＳ Ｐゴシック" charset="0"/>
                <a:cs typeface="Arial" charset="0"/>
              </a:rPr>
              <a:t>26%</a:t>
            </a:r>
            <a:endParaRPr lang="en-GB" sz="1100" dirty="0">
              <a:solidFill>
                <a:srgbClr val="FFFFFF"/>
              </a:solidFill>
              <a:latin typeface="Franklin Gothic Book" panose="020B0503020102020204" pitchFamily="34" charset="0"/>
              <a:ea typeface="ＭＳ Ｐゴシック" charset="0"/>
              <a:cs typeface="Arial" charset="0"/>
            </a:endParaRPr>
          </a:p>
        </p:txBody>
      </p:sp>
      <p:sp>
        <p:nvSpPr>
          <p:cNvPr id="20" name="TextBox 19"/>
          <p:cNvSpPr txBox="1"/>
          <p:nvPr/>
        </p:nvSpPr>
        <p:spPr>
          <a:xfrm>
            <a:off x="467544" y="3260884"/>
            <a:ext cx="1124226" cy="600164"/>
          </a:xfrm>
          <a:prstGeom prst="rect">
            <a:avLst/>
          </a:prstGeom>
          <a:noFill/>
          <a:ln>
            <a:noFill/>
          </a:ln>
          <a:effectLst/>
        </p:spPr>
        <p:txBody>
          <a:bodyPr wrap="square" rtlCol="0">
            <a:spAutoFit/>
          </a:bodyPr>
          <a:lstStyle/>
          <a:p>
            <a:pPr algn="ctr" fontAlgn="base">
              <a:spcBef>
                <a:spcPct val="0"/>
              </a:spcBef>
              <a:spcAft>
                <a:spcPct val="0"/>
              </a:spcAft>
            </a:pPr>
            <a:r>
              <a:rPr lang="en-GB" sz="1100" dirty="0" smtClean="0">
                <a:solidFill>
                  <a:srgbClr val="FFFFFF"/>
                </a:solidFill>
                <a:latin typeface="Franklin Gothic Book" panose="020B0503020102020204" pitchFamily="34" charset="0"/>
                <a:ea typeface="ＭＳ Ｐゴシック" charset="0"/>
                <a:cs typeface="Arial" charset="0"/>
              </a:rPr>
              <a:t>Central </a:t>
            </a:r>
          </a:p>
          <a:p>
            <a:pPr algn="ctr" fontAlgn="base">
              <a:spcBef>
                <a:spcPct val="0"/>
              </a:spcBef>
              <a:spcAft>
                <a:spcPct val="0"/>
              </a:spcAft>
            </a:pPr>
            <a:r>
              <a:rPr lang="en-GB" sz="1100" dirty="0" smtClean="0">
                <a:solidFill>
                  <a:srgbClr val="FFFFFF"/>
                </a:solidFill>
                <a:latin typeface="Franklin Gothic Book" panose="020B0503020102020204" pitchFamily="34" charset="0"/>
                <a:ea typeface="ＭＳ Ｐゴシック" charset="0"/>
                <a:cs typeface="Arial" charset="0"/>
              </a:rPr>
              <a:t>Asia</a:t>
            </a:r>
            <a:r>
              <a:rPr lang="en-GB" sz="1100" dirty="0">
                <a:solidFill>
                  <a:srgbClr val="FFFFFF"/>
                </a:solidFill>
                <a:latin typeface="Franklin Gothic Book" panose="020B0503020102020204" pitchFamily="34" charset="0"/>
                <a:ea typeface="ＭＳ Ｐゴシック" charset="0"/>
                <a:cs typeface="Arial" charset="0"/>
              </a:rPr>
              <a:t/>
            </a:r>
            <a:br>
              <a:rPr lang="en-GB" sz="1100" dirty="0">
                <a:solidFill>
                  <a:srgbClr val="FFFFFF"/>
                </a:solidFill>
                <a:latin typeface="Franklin Gothic Book" panose="020B0503020102020204" pitchFamily="34" charset="0"/>
                <a:ea typeface="ＭＳ Ｐゴシック" charset="0"/>
                <a:cs typeface="Arial" charset="0"/>
              </a:rPr>
            </a:br>
            <a:r>
              <a:rPr lang="en-GB" sz="1100" dirty="0" smtClean="0">
                <a:solidFill>
                  <a:srgbClr val="FFFFFF"/>
                </a:solidFill>
                <a:latin typeface="Franklin Gothic Book" panose="020B0503020102020204" pitchFamily="34" charset="0"/>
                <a:ea typeface="ＭＳ Ｐゴシック" charset="0"/>
                <a:cs typeface="Arial" charset="0"/>
              </a:rPr>
              <a:t>11%</a:t>
            </a:r>
            <a:endParaRPr lang="en-GB" sz="1100" dirty="0">
              <a:solidFill>
                <a:srgbClr val="FFFFFF"/>
              </a:solidFill>
              <a:latin typeface="Franklin Gothic Book" panose="020B0503020102020204" pitchFamily="34" charset="0"/>
              <a:ea typeface="ＭＳ Ｐゴシック" charset="0"/>
              <a:cs typeface="Arial" charset="0"/>
            </a:endParaRPr>
          </a:p>
        </p:txBody>
      </p:sp>
      <p:sp>
        <p:nvSpPr>
          <p:cNvPr id="29" name="TextBox 28"/>
          <p:cNvSpPr txBox="1"/>
          <p:nvPr/>
        </p:nvSpPr>
        <p:spPr>
          <a:xfrm>
            <a:off x="971600" y="2814027"/>
            <a:ext cx="1124226" cy="769441"/>
          </a:xfrm>
          <a:prstGeom prst="rect">
            <a:avLst/>
          </a:prstGeom>
          <a:noFill/>
          <a:ln>
            <a:noFill/>
          </a:ln>
          <a:effectLst/>
        </p:spPr>
        <p:txBody>
          <a:bodyPr wrap="square" rtlCol="0">
            <a:spAutoFit/>
          </a:bodyPr>
          <a:lstStyle/>
          <a:p>
            <a:pPr algn="ctr" fontAlgn="base">
              <a:spcBef>
                <a:spcPct val="0"/>
              </a:spcBef>
              <a:spcAft>
                <a:spcPct val="0"/>
              </a:spcAft>
            </a:pPr>
            <a:r>
              <a:rPr lang="en-GB" sz="1100" dirty="0" smtClean="0">
                <a:solidFill>
                  <a:srgbClr val="FFFFFF"/>
                </a:solidFill>
                <a:latin typeface="Franklin Gothic Book" panose="020B0503020102020204" pitchFamily="34" charset="0"/>
                <a:ea typeface="ＭＳ Ｐゴシック" charset="0"/>
                <a:cs typeface="Arial" charset="0"/>
              </a:rPr>
              <a:t>Central </a:t>
            </a:r>
          </a:p>
          <a:p>
            <a:pPr algn="ctr" fontAlgn="base">
              <a:spcBef>
                <a:spcPct val="0"/>
              </a:spcBef>
              <a:spcAft>
                <a:spcPct val="0"/>
              </a:spcAft>
            </a:pPr>
            <a:r>
              <a:rPr lang="en-GB" sz="1100" dirty="0" smtClean="0">
                <a:solidFill>
                  <a:srgbClr val="FFFFFF"/>
                </a:solidFill>
                <a:latin typeface="Franklin Gothic Book" panose="020B0503020102020204" pitchFamily="34" charset="0"/>
                <a:ea typeface="ＭＳ Ｐゴシック" charset="0"/>
                <a:cs typeface="Arial" charset="0"/>
              </a:rPr>
              <a:t>Europe &amp; Baltics</a:t>
            </a:r>
            <a:r>
              <a:rPr lang="en-GB" sz="1100" dirty="0">
                <a:solidFill>
                  <a:srgbClr val="FFFFFF"/>
                </a:solidFill>
                <a:latin typeface="Franklin Gothic Book" panose="020B0503020102020204" pitchFamily="34" charset="0"/>
                <a:ea typeface="ＭＳ Ｐゴシック" charset="0"/>
                <a:cs typeface="Arial" charset="0"/>
              </a:rPr>
              <a:t/>
            </a:r>
            <a:br>
              <a:rPr lang="en-GB" sz="1100" dirty="0">
                <a:solidFill>
                  <a:srgbClr val="FFFFFF"/>
                </a:solidFill>
                <a:latin typeface="Franklin Gothic Book" panose="020B0503020102020204" pitchFamily="34" charset="0"/>
                <a:ea typeface="ＭＳ Ｐゴシック" charset="0"/>
                <a:cs typeface="Arial" charset="0"/>
              </a:rPr>
            </a:br>
            <a:r>
              <a:rPr lang="en-GB" sz="1100" dirty="0" smtClean="0">
                <a:solidFill>
                  <a:srgbClr val="FFFFFF"/>
                </a:solidFill>
                <a:latin typeface="Franklin Gothic Book" panose="020B0503020102020204" pitchFamily="34" charset="0"/>
                <a:ea typeface="ＭＳ Ｐゴシック" charset="0"/>
                <a:cs typeface="Arial" charset="0"/>
              </a:rPr>
              <a:t>    11%</a:t>
            </a:r>
            <a:endParaRPr lang="en-GB" sz="1100" dirty="0">
              <a:solidFill>
                <a:srgbClr val="FFFFFF"/>
              </a:solidFill>
              <a:latin typeface="Franklin Gothic Book" panose="020B0503020102020204" pitchFamily="34" charset="0"/>
              <a:ea typeface="ＭＳ Ｐゴシック" charset="0"/>
              <a:cs typeface="Arial" charset="0"/>
            </a:endParaRPr>
          </a:p>
        </p:txBody>
      </p:sp>
      <p:sp>
        <p:nvSpPr>
          <p:cNvPr id="31" name="TextBox 30"/>
          <p:cNvSpPr txBox="1"/>
          <p:nvPr/>
        </p:nvSpPr>
        <p:spPr>
          <a:xfrm>
            <a:off x="431540" y="4921477"/>
            <a:ext cx="2376264" cy="707886"/>
          </a:xfrm>
          <a:prstGeom prst="rect">
            <a:avLst/>
          </a:prstGeom>
          <a:noFill/>
          <a:ln>
            <a:noFill/>
          </a:ln>
          <a:effectLst/>
        </p:spPr>
        <p:txBody>
          <a:bodyPr wrap="square" rtlCol="0">
            <a:spAutoFit/>
          </a:bodyPr>
          <a:lstStyle/>
          <a:p>
            <a:pPr algn="just" fontAlgn="base">
              <a:spcBef>
                <a:spcPct val="0"/>
              </a:spcBef>
              <a:spcAft>
                <a:spcPct val="0"/>
              </a:spcAft>
            </a:pPr>
            <a:r>
              <a:rPr lang="en-GB" sz="1000" dirty="0" smtClean="0">
                <a:solidFill>
                  <a:schemeClr val="tx1">
                    <a:lumMod val="50000"/>
                  </a:schemeClr>
                </a:solidFill>
                <a:latin typeface="Franklin Gothic Demi" panose="020B0703020102020204" pitchFamily="34" charset="0"/>
                <a:ea typeface="ＭＳ Ｐゴシック" charset="0"/>
                <a:cs typeface="Arial" charset="0"/>
              </a:rPr>
              <a:t>Note: South-East Mediterranean (SEMED): Egypt, Jordan, Lebanon, Morocco, Tunisia, West Bank/Gaza</a:t>
            </a:r>
            <a:r>
              <a:rPr lang="en-GB" sz="1000" dirty="0">
                <a:solidFill>
                  <a:schemeClr val="tx1">
                    <a:lumMod val="50000"/>
                  </a:schemeClr>
                </a:solidFill>
                <a:latin typeface="Franklin Gothic Demi" panose="020B0703020102020204" pitchFamily="34" charset="0"/>
                <a:ea typeface="ＭＳ Ｐゴシック" charset="0"/>
                <a:cs typeface="Arial" charset="0"/>
              </a:rPr>
              <a:t/>
            </a:r>
            <a:br>
              <a:rPr lang="en-GB" sz="1000" dirty="0">
                <a:solidFill>
                  <a:schemeClr val="tx1">
                    <a:lumMod val="50000"/>
                  </a:schemeClr>
                </a:solidFill>
                <a:latin typeface="Franklin Gothic Demi" panose="020B0703020102020204" pitchFamily="34" charset="0"/>
                <a:ea typeface="ＭＳ Ｐゴシック" charset="0"/>
                <a:cs typeface="Arial" charset="0"/>
              </a:rPr>
            </a:br>
            <a:endParaRPr lang="en-GB" sz="1000" dirty="0">
              <a:solidFill>
                <a:schemeClr val="tx1">
                  <a:lumMod val="50000"/>
                </a:schemeClr>
              </a:solidFill>
              <a:latin typeface="Franklin Gothic Demi" panose="020B0703020102020204" pitchFamily="34" charset="0"/>
              <a:ea typeface="ＭＳ Ｐゴシック" charset="0"/>
              <a:cs typeface="Arial" charset="0"/>
            </a:endParaRPr>
          </a:p>
        </p:txBody>
      </p:sp>
      <p:sp>
        <p:nvSpPr>
          <p:cNvPr id="41" name="TextBox 40"/>
          <p:cNvSpPr txBox="1"/>
          <p:nvPr/>
        </p:nvSpPr>
        <p:spPr>
          <a:xfrm>
            <a:off x="3222021" y="4940007"/>
            <a:ext cx="2376264" cy="400110"/>
          </a:xfrm>
          <a:prstGeom prst="rect">
            <a:avLst/>
          </a:prstGeom>
          <a:noFill/>
          <a:ln>
            <a:noFill/>
          </a:ln>
          <a:effectLst/>
        </p:spPr>
        <p:txBody>
          <a:bodyPr wrap="square" rtlCol="0">
            <a:spAutoFit/>
          </a:bodyPr>
          <a:lstStyle/>
          <a:p>
            <a:pPr algn="just" fontAlgn="base">
              <a:spcBef>
                <a:spcPct val="0"/>
              </a:spcBef>
              <a:spcAft>
                <a:spcPct val="0"/>
              </a:spcAft>
            </a:pPr>
            <a:r>
              <a:rPr lang="en-GB" sz="1000" dirty="0" smtClean="0">
                <a:solidFill>
                  <a:schemeClr val="tx1">
                    <a:lumMod val="50000"/>
                  </a:schemeClr>
                </a:solidFill>
                <a:latin typeface="Franklin Gothic Demi" panose="020B0703020102020204" pitchFamily="34" charset="0"/>
                <a:ea typeface="ＭＳ Ｐゴシック" charset="0"/>
                <a:cs typeface="Arial" charset="0"/>
              </a:rPr>
              <a:t>Note: Food manufacturing includes packaging manufacturing</a:t>
            </a:r>
            <a:endParaRPr lang="en-GB" sz="1000" dirty="0">
              <a:solidFill>
                <a:schemeClr val="tx1">
                  <a:lumMod val="50000"/>
                </a:schemeClr>
              </a:solidFill>
              <a:latin typeface="Franklin Gothic Demi" panose="020B0703020102020204" pitchFamily="34" charset="0"/>
              <a:ea typeface="ＭＳ Ｐゴシック" charset="0"/>
              <a:cs typeface="Arial" charset="0"/>
            </a:endParaRPr>
          </a:p>
        </p:txBody>
      </p:sp>
      <p:sp>
        <p:nvSpPr>
          <p:cNvPr id="21" name="Rounded Rectangle 20"/>
          <p:cNvSpPr/>
          <p:nvPr/>
        </p:nvSpPr>
        <p:spPr>
          <a:xfrm>
            <a:off x="467544" y="1268760"/>
            <a:ext cx="5112568" cy="576063"/>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algn="ctr">
              <a:spcAft>
                <a:spcPts val="600"/>
              </a:spcAft>
            </a:pPr>
            <a:r>
              <a:rPr lang="en-GB" sz="1500" b="1" dirty="0" smtClean="0">
                <a:solidFill>
                  <a:srgbClr val="FFFFFF"/>
                </a:solidFill>
                <a:latin typeface="+mj-lt"/>
              </a:rPr>
              <a:t>2019 </a:t>
            </a:r>
            <a:r>
              <a:rPr lang="en-GB" sz="1500" dirty="0">
                <a:solidFill>
                  <a:srgbClr val="FFFFFF"/>
                </a:solidFill>
                <a:latin typeface="Franklin Gothic Demi" panose="020B0703020102020204" pitchFamily="34" charset="0"/>
              </a:rPr>
              <a:t>Annual</a:t>
            </a:r>
            <a:r>
              <a:rPr lang="en-GB" sz="1500" b="1" dirty="0">
                <a:solidFill>
                  <a:srgbClr val="FFFFFF"/>
                </a:solidFill>
                <a:latin typeface="+mj-lt"/>
              </a:rPr>
              <a:t> Business Investments</a:t>
            </a:r>
          </a:p>
        </p:txBody>
      </p:sp>
      <p:sp>
        <p:nvSpPr>
          <p:cNvPr id="22" name="Rounded Rectangle 21"/>
          <p:cNvSpPr/>
          <p:nvPr/>
        </p:nvSpPr>
        <p:spPr>
          <a:xfrm>
            <a:off x="6444208" y="1270284"/>
            <a:ext cx="2245678" cy="576063"/>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algn="ctr">
              <a:spcAft>
                <a:spcPts val="600"/>
              </a:spcAft>
            </a:pPr>
            <a:r>
              <a:rPr lang="en-GB" sz="1500" dirty="0">
                <a:solidFill>
                  <a:srgbClr val="FFFFFF"/>
                </a:solidFill>
                <a:latin typeface="Franklin Gothic Demi" panose="020B0703020102020204" pitchFamily="34" charset="0"/>
              </a:rPr>
              <a:t>Active</a:t>
            </a:r>
            <a:r>
              <a:rPr lang="en-GB" sz="1500" b="1" dirty="0">
                <a:solidFill>
                  <a:srgbClr val="FFFFFF"/>
                </a:solidFill>
                <a:latin typeface="+mj-lt"/>
              </a:rPr>
              <a:t> portfolio composition</a:t>
            </a:r>
          </a:p>
        </p:txBody>
      </p:sp>
      <p:graphicFrame>
        <p:nvGraphicFramePr>
          <p:cNvPr id="23" name="Chart 22"/>
          <p:cNvGraphicFramePr>
            <a:graphicFrameLocks/>
          </p:cNvGraphicFramePr>
          <p:nvPr>
            <p:extLst/>
          </p:nvPr>
        </p:nvGraphicFramePr>
        <p:xfrm>
          <a:off x="2375075" y="2064572"/>
          <a:ext cx="4070157" cy="29646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p:cNvGraphicFramePr>
          <p:nvPr>
            <p:extLst/>
          </p:nvPr>
        </p:nvGraphicFramePr>
        <p:xfrm>
          <a:off x="-396552" y="2064572"/>
          <a:ext cx="4032449" cy="296462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Chart 26"/>
          <p:cNvGraphicFramePr>
            <a:graphicFrameLocks/>
          </p:cNvGraphicFramePr>
          <p:nvPr>
            <p:extLst/>
          </p:nvPr>
        </p:nvGraphicFramePr>
        <p:xfrm>
          <a:off x="5687443" y="2064572"/>
          <a:ext cx="3828732" cy="2964627"/>
        </p:xfrm>
        <a:graphic>
          <a:graphicData uri="http://schemas.openxmlformats.org/drawingml/2006/chart">
            <c:chart xmlns:c="http://schemas.openxmlformats.org/drawingml/2006/chart" xmlns:r="http://schemas.openxmlformats.org/officeDocument/2006/relationships" r:id="rId6"/>
          </a:graphicData>
        </a:graphic>
      </p:graphicFrame>
      <p:sp>
        <p:nvSpPr>
          <p:cNvPr id="28" name="TextBox 27"/>
          <p:cNvSpPr txBox="1"/>
          <p:nvPr/>
        </p:nvSpPr>
        <p:spPr>
          <a:xfrm>
            <a:off x="6413677" y="4945914"/>
            <a:ext cx="2376264" cy="400110"/>
          </a:xfrm>
          <a:prstGeom prst="rect">
            <a:avLst/>
          </a:prstGeom>
          <a:noFill/>
          <a:ln>
            <a:noFill/>
          </a:ln>
          <a:effectLst/>
        </p:spPr>
        <p:txBody>
          <a:bodyPr wrap="square" rtlCol="0">
            <a:spAutoFit/>
          </a:bodyPr>
          <a:lstStyle/>
          <a:p>
            <a:pPr algn="just" fontAlgn="base">
              <a:spcBef>
                <a:spcPct val="0"/>
              </a:spcBef>
              <a:spcAft>
                <a:spcPct val="0"/>
              </a:spcAft>
            </a:pPr>
            <a:r>
              <a:rPr lang="en-GB" sz="1000" dirty="0" smtClean="0">
                <a:solidFill>
                  <a:schemeClr val="tx1">
                    <a:lumMod val="50000"/>
                  </a:schemeClr>
                </a:solidFill>
                <a:latin typeface="Franklin Gothic Demi" panose="020B0703020102020204" pitchFamily="34" charset="0"/>
                <a:ea typeface="ＭＳ Ｐゴシック" charset="0"/>
                <a:cs typeface="Arial" charset="0"/>
              </a:rPr>
              <a:t>Note: Debt includes Guarantees portfolio (4%) </a:t>
            </a:r>
            <a:endParaRPr lang="en-GB" sz="1000" dirty="0">
              <a:solidFill>
                <a:schemeClr val="tx1">
                  <a:lumMod val="50000"/>
                </a:schemeClr>
              </a:solidFill>
              <a:latin typeface="Franklin Gothic Demi" panose="020B0703020102020204" pitchFamily="34" charset="0"/>
              <a:ea typeface="ＭＳ Ｐゴシック" charset="0"/>
              <a:cs typeface="Arial" charset="0"/>
            </a:endParaRPr>
          </a:p>
        </p:txBody>
      </p:sp>
      <p:sp>
        <p:nvSpPr>
          <p:cNvPr id="24" name="Slide Number Placeholder 6"/>
          <p:cNvSpPr>
            <a:spLocks noGrp="1"/>
          </p:cNvSpPr>
          <p:nvPr>
            <p:ph type="sldNum" sz="quarter" idx="13"/>
          </p:nvPr>
        </p:nvSpPr>
        <p:spPr bwMode="auto">
          <a:xfrm>
            <a:off x="8278813" y="6480175"/>
            <a:ext cx="360362"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FCC4CE90-18BD-4123-A55C-503BD2AC76EB}" type="slidenum">
              <a:rPr lang="en-GB" sz="800" b="0">
                <a:solidFill>
                  <a:schemeClr val="accent1"/>
                </a:solidFill>
                <a:latin typeface="Franklin Gothic Book" panose="020B0503020102020204" pitchFamily="34" charset="0"/>
                <a:ea typeface="Franklin Gothic Book"/>
              </a:rPr>
              <a:pPr fontAlgn="base">
                <a:spcBef>
                  <a:spcPct val="0"/>
                </a:spcBef>
                <a:spcAft>
                  <a:spcPct val="0"/>
                </a:spcAft>
              </a:pPr>
              <a:t>7</a:t>
            </a:fld>
            <a:endParaRPr lang="en-GB" sz="800" b="0" dirty="0">
              <a:solidFill>
                <a:schemeClr val="accent1"/>
              </a:solidFill>
              <a:latin typeface="Franklin Gothic Book" panose="020B0503020102020204" pitchFamily="34" charset="0"/>
              <a:ea typeface="Franklin Gothic Book"/>
            </a:endParaRPr>
          </a:p>
        </p:txBody>
      </p:sp>
    </p:spTree>
    <p:extLst>
      <p:ext uri="{BB962C8B-B14F-4D97-AF65-F5344CB8AC3E}">
        <p14:creationId xmlns:p14="http://schemas.microsoft.com/office/powerpoint/2010/main" val="367590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279567" y="6480000"/>
            <a:ext cx="360002" cy="378000"/>
          </a:xfrm>
          <a:prstGeom prst="rect">
            <a:avLst/>
          </a:prstGeom>
        </p:spPr>
        <p:txBody>
          <a:bodyPr/>
          <a:lstStyle/>
          <a:p>
            <a:fld id="{71F9F866-B438-9445-8D9F-1F8FF6608833}" type="slidenum">
              <a:rPr lang="en-GB" smtClean="0">
                <a:solidFill>
                  <a:srgbClr val="00539B"/>
                </a:solidFill>
              </a:rPr>
              <a:pPr/>
              <a:t>8</a:t>
            </a:fld>
            <a:endParaRPr lang="en-GB" dirty="0">
              <a:solidFill>
                <a:srgbClr val="00539B"/>
              </a:solidFill>
            </a:endParaRPr>
          </a:p>
        </p:txBody>
      </p:sp>
      <p:pic>
        <p:nvPicPr>
          <p:cNvPr id="15" name="Picture 4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5714" y="2921980"/>
            <a:ext cx="981035" cy="398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ooter Placeholder 2"/>
          <p:cNvSpPr>
            <a:spLocks noGrp="1"/>
          </p:cNvSpPr>
          <p:nvPr>
            <p:ph type="ftr" sz="quarter" idx="4294967295"/>
            <p:custDataLst>
              <p:tags r:id="rId2"/>
            </p:custDataLst>
          </p:nvPr>
        </p:nvSpPr>
        <p:spPr>
          <a:xfrm>
            <a:off x="0" y="6480000"/>
            <a:ext cx="9144000" cy="378000"/>
          </a:xfrm>
          <a:prstGeom prst="rect">
            <a:avLst/>
          </a:prstGeom>
        </p:spPr>
        <p:txBody>
          <a:bodyPr/>
          <a:lstStyle/>
          <a:p>
            <a:pPr algn="ct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dirty="0">
              <a:solidFill>
                <a:srgbClr val="000000"/>
              </a:solidFill>
              <a:latin typeface="Arial" panose="020B0604020202020204" pitchFamily="34" charset="0"/>
            </a:endParaRPr>
          </a:p>
        </p:txBody>
      </p:sp>
      <p:pic>
        <p:nvPicPr>
          <p:cNvPr id="21"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37293" y="1321718"/>
            <a:ext cx="1251074" cy="295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3345176" y="2396158"/>
            <a:ext cx="967016" cy="572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397496" y="6012686"/>
            <a:ext cx="1045098" cy="31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l="18416" t="17021" r="19221" b="17064"/>
          <a:stretch/>
        </p:blipFill>
        <p:spPr bwMode="auto">
          <a:xfrm>
            <a:off x="255572" y="5651092"/>
            <a:ext cx="655337" cy="692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t="28735" b="29075"/>
          <a:stretch/>
        </p:blipFill>
        <p:spPr bwMode="auto">
          <a:xfrm>
            <a:off x="2571508" y="5931621"/>
            <a:ext cx="1106261"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91680" y="1306860"/>
            <a:ext cx="13716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 descr="cid:image001.png@01D3EB77.7FCD8F90"/>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931655" y="1388810"/>
            <a:ext cx="888816" cy="47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
          <p:cNvPicPr>
            <a:picLocks noChangeAspect="1" noChangeArrowheads="1"/>
          </p:cNvPicPr>
          <p:nvPr/>
        </p:nvPicPr>
        <p:blipFill rotWithShape="1">
          <a:blip r:embed="rId13" cstate="email">
            <a:clrChange>
              <a:clrFrom>
                <a:srgbClr val="FDFDFD"/>
              </a:clrFrom>
              <a:clrTo>
                <a:srgbClr val="FDFDFD">
                  <a:alpha val="0"/>
                </a:srgbClr>
              </a:clrTo>
            </a:clrChange>
            <a:extLst>
              <a:ext uri="{28A0092B-C50C-407E-A947-70E740481C1C}">
                <a14:useLocalDpi xmlns:a14="http://schemas.microsoft.com/office/drawing/2010/main" val="0"/>
              </a:ext>
            </a:extLst>
          </a:blip>
          <a:srcRect t="27411" b="40874"/>
          <a:stretch/>
        </p:blipFill>
        <p:spPr bwMode="auto">
          <a:xfrm>
            <a:off x="7448740" y="3698730"/>
            <a:ext cx="1504355" cy="431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4" name="Group 33"/>
          <p:cNvGrpSpPr/>
          <p:nvPr/>
        </p:nvGrpSpPr>
        <p:grpSpPr>
          <a:xfrm>
            <a:off x="4202112" y="1388393"/>
            <a:ext cx="1180827" cy="576000"/>
            <a:chOff x="2652004" y="1881925"/>
            <a:chExt cx="1180827" cy="576000"/>
          </a:xfrm>
        </p:grpSpPr>
        <p:pic>
          <p:nvPicPr>
            <p:cNvPr id="35"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2652004" y="1891256"/>
              <a:ext cx="545807" cy="5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3260671" y="1881925"/>
              <a:ext cx="572160" cy="5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9" name="Picture 38"/>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264230" y="1769328"/>
            <a:ext cx="1029256" cy="272815"/>
          </a:xfrm>
          <a:prstGeom prst="rect">
            <a:avLst/>
          </a:prstGeom>
        </p:spPr>
      </p:pic>
      <p:pic>
        <p:nvPicPr>
          <p:cNvPr id="1067" name="Picture 4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08448" y="4992013"/>
            <a:ext cx="623281" cy="762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2"/>
          <p:cNvPicPr>
            <a:picLocks noChangeAspect="1" noChangeArrowheads="1"/>
          </p:cNvPicPr>
          <p:nvPr/>
        </p:nvPicPr>
        <p:blipFill rotWithShape="1">
          <a:blip r:embed="rId18" cstate="email">
            <a:extLst>
              <a:ext uri="{28A0092B-C50C-407E-A947-70E740481C1C}">
                <a14:useLocalDpi xmlns:a14="http://schemas.microsoft.com/office/drawing/2010/main" val="0"/>
              </a:ext>
            </a:extLst>
          </a:blip>
          <a:srcRect l="5684"/>
          <a:stretch/>
        </p:blipFill>
        <p:spPr bwMode="auto">
          <a:xfrm>
            <a:off x="5004048" y="4453574"/>
            <a:ext cx="727480" cy="488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descr="cid:image001.png@01D25533.396F3C5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981066" y="4300643"/>
            <a:ext cx="610860" cy="730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6"/>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4894610" y="5185006"/>
            <a:ext cx="771525" cy="611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5" name="Picture 44"/>
          <p:cNvPicPr>
            <a:picLocks noChangeAspect="1"/>
          </p:cNvPicPr>
          <p:nvPr/>
        </p:nvPicPr>
        <p:blipFill rotWithShape="1">
          <a:blip r:embed="rId21" cstate="email">
            <a:extLst>
              <a:ext uri="{28A0092B-C50C-407E-A947-70E740481C1C}">
                <a14:useLocalDpi xmlns:a14="http://schemas.microsoft.com/office/drawing/2010/main" val="0"/>
              </a:ext>
            </a:extLst>
          </a:blip>
          <a:srcRect r="9830"/>
          <a:stretch/>
        </p:blipFill>
        <p:spPr>
          <a:xfrm>
            <a:off x="3415727" y="3062526"/>
            <a:ext cx="1304927" cy="293844"/>
          </a:xfrm>
          <a:prstGeom prst="rect">
            <a:avLst/>
          </a:prstGeom>
        </p:spPr>
      </p:pic>
      <p:pic>
        <p:nvPicPr>
          <p:cNvPr id="46" name="Picture 2"/>
          <p:cNvPicPr>
            <a:picLocks noChangeAspect="1" noChangeArrowheads="1"/>
          </p:cNvPicPr>
          <p:nvPr/>
        </p:nvPicPr>
        <p:blipFill>
          <a:blip r:embed="rId22" cstate="email">
            <a:extLst>
              <a:ext uri="{28A0092B-C50C-407E-A947-70E740481C1C}">
                <a14:useLocalDpi xmlns:a14="http://schemas.microsoft.com/office/drawing/2010/main" val="0"/>
              </a:ext>
            </a:extLst>
          </a:blip>
          <a:stretch>
            <a:fillRect/>
          </a:stretch>
        </p:blipFill>
        <p:spPr bwMode="auto">
          <a:xfrm>
            <a:off x="7931655" y="4236396"/>
            <a:ext cx="966182" cy="87560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23" cstate="email">
            <a:extLst>
              <a:ext uri="{28A0092B-C50C-407E-A947-70E740481C1C}">
                <a14:useLocalDpi xmlns:a14="http://schemas.microsoft.com/office/drawing/2010/main" val="0"/>
              </a:ext>
            </a:extLst>
          </a:blip>
          <a:stretch>
            <a:fillRect/>
          </a:stretch>
        </p:blipFill>
        <p:spPr>
          <a:xfrm>
            <a:off x="2922704" y="1736308"/>
            <a:ext cx="992246" cy="632557"/>
          </a:xfrm>
          <a:prstGeom prst="rect">
            <a:avLst/>
          </a:prstGeom>
        </p:spPr>
      </p:pic>
      <p:pic>
        <p:nvPicPr>
          <p:cNvPr id="48" name="Picture 2"/>
          <p:cNvPicPr>
            <a:picLocks noChangeAspect="1" noChangeArrowheads="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6646847" y="1401857"/>
            <a:ext cx="815982" cy="293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48"/>
          <p:cNvPicPr>
            <a:picLocks noChangeAspect="1"/>
          </p:cNvPicPr>
          <p:nvPr/>
        </p:nvPicPr>
        <p:blipFill>
          <a:blip r:embed="rId25" cstate="email">
            <a:extLst>
              <a:ext uri="{28A0092B-C50C-407E-A947-70E740481C1C}">
                <a14:useLocalDpi xmlns:a14="http://schemas.microsoft.com/office/drawing/2010/main" val="0"/>
              </a:ext>
            </a:extLst>
          </a:blip>
          <a:stretch>
            <a:fillRect/>
          </a:stretch>
        </p:blipFill>
        <p:spPr>
          <a:xfrm>
            <a:off x="5157796" y="3877214"/>
            <a:ext cx="588393" cy="349156"/>
          </a:xfrm>
          <a:prstGeom prst="rect">
            <a:avLst/>
          </a:prstGeom>
        </p:spPr>
      </p:pic>
      <p:pic>
        <p:nvPicPr>
          <p:cNvPr id="50" name="Picture 7"/>
          <p:cNvPicPr>
            <a:picLocks noChangeAspect="1" noChangeArrowheads="1"/>
          </p:cNvPicPr>
          <p:nvPr/>
        </p:nvPicPr>
        <p:blipFill>
          <a:blip r:embed="rId26" cstate="email">
            <a:extLst>
              <a:ext uri="{28A0092B-C50C-407E-A947-70E740481C1C}">
                <a14:useLocalDpi xmlns:a14="http://schemas.microsoft.com/office/drawing/2010/main" val="0"/>
              </a:ext>
            </a:extLst>
          </a:blip>
          <a:srcRect/>
          <a:stretch>
            <a:fillRect/>
          </a:stretch>
        </p:blipFill>
        <p:spPr bwMode="auto">
          <a:xfrm>
            <a:off x="5791863" y="5150194"/>
            <a:ext cx="985939" cy="609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50"/>
          <p:cNvPicPr>
            <a:picLocks noChangeAspect="1"/>
          </p:cNvPicPr>
          <p:nvPr/>
        </p:nvPicPr>
        <p:blipFill>
          <a:blip r:embed="rId27" cstate="email">
            <a:extLst>
              <a:ext uri="{28A0092B-C50C-407E-A947-70E740481C1C}">
                <a14:useLocalDpi xmlns:a14="http://schemas.microsoft.com/office/drawing/2010/main" val="0"/>
              </a:ext>
            </a:extLst>
          </a:blip>
          <a:stretch>
            <a:fillRect/>
          </a:stretch>
        </p:blipFill>
        <p:spPr>
          <a:xfrm>
            <a:off x="1592780" y="3417906"/>
            <a:ext cx="1280333" cy="468270"/>
          </a:xfrm>
          <a:prstGeom prst="rect">
            <a:avLst/>
          </a:prstGeom>
        </p:spPr>
      </p:pic>
      <p:pic>
        <p:nvPicPr>
          <p:cNvPr id="52" name="Picture 2"/>
          <p:cNvPicPr>
            <a:picLocks noChangeAspect="1" noChangeArrowheads="1"/>
          </p:cNvPicPr>
          <p:nvPr/>
        </p:nvPicPr>
        <p:blipFill>
          <a:blip r:embed="rId28" cstate="email">
            <a:extLst>
              <a:ext uri="{28A0092B-C50C-407E-A947-70E740481C1C}">
                <a14:useLocalDpi xmlns:a14="http://schemas.microsoft.com/office/drawing/2010/main" val="0"/>
              </a:ext>
            </a:extLst>
          </a:blip>
          <a:srcRect/>
          <a:stretch>
            <a:fillRect/>
          </a:stretch>
        </p:blipFill>
        <p:spPr bwMode="auto">
          <a:xfrm>
            <a:off x="5544097" y="2204864"/>
            <a:ext cx="806136" cy="700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2"/>
          <p:cNvPicPr>
            <a:picLocks noChangeAspect="1" noChangeArrowheads="1"/>
          </p:cNvPicPr>
          <p:nvPr/>
        </p:nvPicPr>
        <p:blipFill>
          <a:blip r:embed="rId29" cstate="email">
            <a:extLst>
              <a:ext uri="{28A0092B-C50C-407E-A947-70E740481C1C}">
                <a14:useLocalDpi xmlns:a14="http://schemas.microsoft.com/office/drawing/2010/main" val="0"/>
              </a:ext>
            </a:extLst>
          </a:blip>
          <a:srcRect/>
          <a:stretch>
            <a:fillRect/>
          </a:stretch>
        </p:blipFill>
        <p:spPr bwMode="auto">
          <a:xfrm>
            <a:off x="4461614" y="2134560"/>
            <a:ext cx="865993" cy="837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53"/>
          <p:cNvPicPr>
            <a:picLocks noChangeAspect="1"/>
          </p:cNvPicPr>
          <p:nvPr/>
        </p:nvPicPr>
        <p:blipFill rotWithShape="1">
          <a:blip r:embed="rId30" cstate="email">
            <a:extLst>
              <a:ext uri="{28A0092B-C50C-407E-A947-70E740481C1C}">
                <a14:useLocalDpi xmlns:a14="http://schemas.microsoft.com/office/drawing/2010/main" val="0"/>
              </a:ext>
            </a:extLst>
          </a:blip>
          <a:srcRect l="3928" r="4799"/>
          <a:stretch/>
        </p:blipFill>
        <p:spPr>
          <a:xfrm>
            <a:off x="267429" y="5074887"/>
            <a:ext cx="1265162" cy="415836"/>
          </a:xfrm>
          <a:prstGeom prst="rect">
            <a:avLst/>
          </a:prstGeom>
        </p:spPr>
      </p:pic>
      <p:pic>
        <p:nvPicPr>
          <p:cNvPr id="55" name="Picture 2"/>
          <p:cNvPicPr>
            <a:picLocks noChangeAspect="1" noChangeArrowheads="1"/>
          </p:cNvPicPr>
          <p:nvPr/>
        </p:nvPicPr>
        <p:blipFill>
          <a:blip r:embed="rId31" cstate="print"/>
          <a:srcRect/>
          <a:stretch>
            <a:fillRect/>
          </a:stretch>
        </p:blipFill>
        <p:spPr bwMode="auto">
          <a:xfrm>
            <a:off x="7020272" y="5387305"/>
            <a:ext cx="1212850" cy="561975"/>
          </a:xfrm>
          <a:prstGeom prst="rect">
            <a:avLst/>
          </a:prstGeom>
          <a:noFill/>
          <a:ln w="9525">
            <a:noFill/>
            <a:miter lim="800000"/>
            <a:headEnd/>
            <a:tailEnd/>
          </a:ln>
        </p:spPr>
      </p:pic>
      <p:pic>
        <p:nvPicPr>
          <p:cNvPr id="56" name="Picture 9"/>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557712" y="4240655"/>
            <a:ext cx="1230312" cy="77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7" name="Picture 56"/>
          <p:cNvPicPr>
            <a:picLocks noChangeAspect="1"/>
          </p:cNvPicPr>
          <p:nvPr/>
        </p:nvPicPr>
        <p:blipFill>
          <a:blip r:embed="rId33" cstate="email">
            <a:extLst>
              <a:ext uri="{28A0092B-C50C-407E-A947-70E740481C1C}">
                <a14:useLocalDpi xmlns:a14="http://schemas.microsoft.com/office/drawing/2010/main" val="0"/>
              </a:ext>
            </a:extLst>
          </a:blip>
          <a:stretch>
            <a:fillRect/>
          </a:stretch>
        </p:blipFill>
        <p:spPr>
          <a:xfrm>
            <a:off x="6595526" y="6015721"/>
            <a:ext cx="1382713" cy="346557"/>
          </a:xfrm>
          <a:prstGeom prst="rect">
            <a:avLst/>
          </a:prstGeom>
        </p:spPr>
      </p:pic>
      <p:pic>
        <p:nvPicPr>
          <p:cNvPr id="58" name="Picture 7" descr="\\ldn1dmv2\DadabaeJ$\Desktop\Nestle-Egypt-9572-1463405162-og.png"/>
          <p:cNvPicPr>
            <a:picLocks noChangeAspect="1" noChangeArrowheads="1"/>
          </p:cNvPicPr>
          <p:nvPr/>
        </p:nvPicPr>
        <p:blipFill>
          <a:blip r:embed="rId34" cstate="email">
            <a:extLst>
              <a:ext uri="{28A0092B-C50C-407E-A947-70E740481C1C}">
                <a14:useLocalDpi xmlns:a14="http://schemas.microsoft.com/office/drawing/2010/main" val="0"/>
              </a:ext>
            </a:extLst>
          </a:blip>
          <a:srcRect/>
          <a:stretch>
            <a:fillRect/>
          </a:stretch>
        </p:blipFill>
        <p:spPr bwMode="auto">
          <a:xfrm>
            <a:off x="186673" y="2348880"/>
            <a:ext cx="835831" cy="83583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p:cNvPicPr>
            <a:picLocks noChangeAspect="1"/>
          </p:cNvPicPr>
          <p:nvPr/>
        </p:nvPicPr>
        <p:blipFill>
          <a:blip r:embed="rId35" cstate="email">
            <a:extLst>
              <a:ext uri="{28A0092B-C50C-407E-A947-70E740481C1C}">
                <a14:useLocalDpi xmlns:a14="http://schemas.microsoft.com/office/drawing/2010/main" val="0"/>
              </a:ext>
            </a:extLst>
          </a:blip>
          <a:stretch>
            <a:fillRect/>
          </a:stretch>
        </p:blipFill>
        <p:spPr>
          <a:xfrm>
            <a:off x="278328" y="3425980"/>
            <a:ext cx="1015158" cy="435068"/>
          </a:xfrm>
          <a:prstGeom prst="rect">
            <a:avLst/>
          </a:prstGeom>
        </p:spPr>
      </p:pic>
      <p:pic>
        <p:nvPicPr>
          <p:cNvPr id="60" name="Picture 59"/>
          <p:cNvPicPr>
            <a:picLocks noChangeAspect="1"/>
          </p:cNvPicPr>
          <p:nvPr/>
        </p:nvPicPr>
        <p:blipFill>
          <a:blip r:embed="rId36" cstate="email">
            <a:extLst>
              <a:ext uri="{28A0092B-C50C-407E-A947-70E740481C1C}">
                <a14:useLocalDpi xmlns:a14="http://schemas.microsoft.com/office/drawing/2010/main" val="0"/>
              </a:ext>
            </a:extLst>
          </a:blip>
          <a:stretch>
            <a:fillRect/>
          </a:stretch>
        </p:blipFill>
        <p:spPr>
          <a:xfrm>
            <a:off x="7852718" y="1991288"/>
            <a:ext cx="985033" cy="319192"/>
          </a:xfrm>
          <a:prstGeom prst="rect">
            <a:avLst/>
          </a:prstGeom>
        </p:spPr>
      </p:pic>
      <p:pic>
        <p:nvPicPr>
          <p:cNvPr id="61" name="Picture 60"/>
          <p:cNvPicPr>
            <a:picLocks noChangeAspect="1"/>
          </p:cNvPicPr>
          <p:nvPr/>
        </p:nvPicPr>
        <p:blipFill>
          <a:blip r:embed="rId37" cstate="email">
            <a:extLst>
              <a:ext uri="{28A0092B-C50C-407E-A947-70E740481C1C}">
                <a14:useLocalDpi xmlns:a14="http://schemas.microsoft.com/office/drawing/2010/main" val="0"/>
              </a:ext>
            </a:extLst>
          </a:blip>
          <a:stretch>
            <a:fillRect/>
          </a:stretch>
        </p:blipFill>
        <p:spPr>
          <a:xfrm>
            <a:off x="7830649" y="3336846"/>
            <a:ext cx="1067188" cy="380186"/>
          </a:xfrm>
          <a:prstGeom prst="rect">
            <a:avLst/>
          </a:prstGeom>
        </p:spPr>
      </p:pic>
      <p:pic>
        <p:nvPicPr>
          <p:cNvPr id="63" name="Picture 62"/>
          <p:cNvPicPr>
            <a:picLocks noChangeAspect="1"/>
          </p:cNvPicPr>
          <p:nvPr/>
        </p:nvPicPr>
        <p:blipFill>
          <a:blip r:embed="rId38" cstate="email">
            <a:extLst>
              <a:ext uri="{28A0092B-C50C-407E-A947-70E740481C1C}">
                <a14:useLocalDpi xmlns:a14="http://schemas.microsoft.com/office/drawing/2010/main" val="0"/>
              </a:ext>
            </a:extLst>
          </a:blip>
          <a:stretch>
            <a:fillRect/>
          </a:stretch>
        </p:blipFill>
        <p:spPr>
          <a:xfrm>
            <a:off x="6104867" y="3754114"/>
            <a:ext cx="1347453" cy="394966"/>
          </a:xfrm>
          <a:prstGeom prst="rect">
            <a:avLst/>
          </a:prstGeom>
        </p:spPr>
      </p:pic>
      <p:pic>
        <p:nvPicPr>
          <p:cNvPr id="64" name="Picture 2"/>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6657833" y="1792952"/>
            <a:ext cx="875203" cy="701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64"/>
          <p:cNvPicPr>
            <a:picLocks noChangeAspect="1"/>
          </p:cNvPicPr>
          <p:nvPr/>
        </p:nvPicPr>
        <p:blipFill>
          <a:blip r:embed="rId40" cstate="email">
            <a:extLst>
              <a:ext uri="{28A0092B-C50C-407E-A947-70E740481C1C}">
                <a14:useLocalDpi xmlns:a14="http://schemas.microsoft.com/office/drawing/2010/main" val="0"/>
              </a:ext>
            </a:extLst>
          </a:blip>
          <a:stretch>
            <a:fillRect/>
          </a:stretch>
        </p:blipFill>
        <p:spPr>
          <a:xfrm>
            <a:off x="3995936" y="3336476"/>
            <a:ext cx="990630" cy="668588"/>
          </a:xfrm>
          <a:prstGeom prst="rect">
            <a:avLst/>
          </a:prstGeom>
        </p:spPr>
      </p:pic>
      <p:pic>
        <p:nvPicPr>
          <p:cNvPr id="66" name="Picture 4"/>
          <p:cNvPicPr>
            <a:picLocks noChangeAspect="1" noChangeArrowheads="1"/>
          </p:cNvPicPr>
          <p:nvPr/>
        </p:nvPicPr>
        <p:blipFill>
          <a:blip r:embed="rId41" cstate="email">
            <a:extLst>
              <a:ext uri="{28A0092B-C50C-407E-A947-70E740481C1C}">
                <a14:useLocalDpi xmlns:a14="http://schemas.microsoft.com/office/drawing/2010/main" val="0"/>
              </a:ext>
            </a:extLst>
          </a:blip>
          <a:srcRect/>
          <a:stretch>
            <a:fillRect/>
          </a:stretch>
        </p:blipFill>
        <p:spPr bwMode="auto">
          <a:xfrm>
            <a:off x="2125414" y="2410497"/>
            <a:ext cx="937866" cy="429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16"/>
          <p:cNvPicPr>
            <a:picLocks noChangeAspect="1" noChangeArrowheads="1"/>
          </p:cNvPicPr>
          <p:nvPr/>
        </p:nvPicPr>
        <p:blipFill rotWithShape="1">
          <a:blip r:embed="rId42" cstate="email">
            <a:extLst>
              <a:ext uri="{28A0092B-C50C-407E-A947-70E740481C1C}">
                <a14:useLocalDpi xmlns:a14="http://schemas.microsoft.com/office/drawing/2010/main" val="0"/>
              </a:ext>
            </a:extLst>
          </a:blip>
          <a:srcRect l="-1" r="39933"/>
          <a:stretch/>
        </p:blipFill>
        <p:spPr bwMode="auto">
          <a:xfrm>
            <a:off x="1036755" y="5893723"/>
            <a:ext cx="1340725" cy="46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p:cNvPicPr>
            <a:picLocks noChangeAspect="1"/>
          </p:cNvPicPr>
          <p:nvPr/>
        </p:nvPicPr>
        <p:blipFill>
          <a:blip r:embed="rId43" cstate="email">
            <a:extLst>
              <a:ext uri="{28A0092B-C50C-407E-A947-70E740481C1C}">
                <a14:useLocalDpi xmlns:a14="http://schemas.microsoft.com/office/drawing/2010/main" val="0"/>
              </a:ext>
            </a:extLst>
          </a:blip>
          <a:stretch>
            <a:fillRect/>
          </a:stretch>
        </p:blipFill>
        <p:spPr>
          <a:xfrm>
            <a:off x="8097825" y="5601722"/>
            <a:ext cx="800011" cy="746468"/>
          </a:xfrm>
          <a:prstGeom prst="rect">
            <a:avLst/>
          </a:prstGeom>
        </p:spPr>
      </p:pic>
      <p:pic>
        <p:nvPicPr>
          <p:cNvPr id="69" name="Picture 68"/>
          <p:cNvPicPr>
            <a:picLocks noChangeAspect="1"/>
          </p:cNvPicPr>
          <p:nvPr/>
        </p:nvPicPr>
        <p:blipFill>
          <a:blip r:embed="rId44" cstate="email">
            <a:extLst>
              <a:ext uri="{28A0092B-C50C-407E-A947-70E740481C1C}">
                <a14:useLocalDpi xmlns:a14="http://schemas.microsoft.com/office/drawing/2010/main" val="0"/>
              </a:ext>
            </a:extLst>
          </a:blip>
          <a:stretch>
            <a:fillRect/>
          </a:stretch>
        </p:blipFill>
        <p:spPr>
          <a:xfrm>
            <a:off x="3852027" y="6137245"/>
            <a:ext cx="1421607" cy="176740"/>
          </a:xfrm>
          <a:prstGeom prst="rect">
            <a:avLst/>
          </a:prstGeom>
        </p:spPr>
      </p:pic>
      <p:pic>
        <p:nvPicPr>
          <p:cNvPr id="70" name="Picture 2"/>
          <p:cNvPicPr>
            <a:picLocks noChangeAspect="1" noChangeArrowheads="1"/>
          </p:cNvPicPr>
          <p:nvPr/>
        </p:nvPicPr>
        <p:blipFill>
          <a:blip r:embed="rId45" cstate="email">
            <a:extLst>
              <a:ext uri="{28A0092B-C50C-407E-A947-70E740481C1C}">
                <a14:useLocalDpi xmlns:a14="http://schemas.microsoft.com/office/drawing/2010/main" val="0"/>
              </a:ext>
            </a:extLst>
          </a:blip>
          <a:srcRect/>
          <a:stretch>
            <a:fillRect/>
          </a:stretch>
        </p:blipFill>
        <p:spPr bwMode="gray">
          <a:xfrm>
            <a:off x="6633197" y="2742878"/>
            <a:ext cx="1360488" cy="398463"/>
          </a:xfrm>
          <a:prstGeom prst="rect">
            <a:avLst/>
          </a:prstGeom>
          <a:noFill/>
          <a:ln>
            <a:noFill/>
          </a:ln>
          <a:extLst>
            <a:ext uri="{909E8E84-426E-40DD-AFC4-6F175D3DCCD1}">
              <a14:hiddenFill xmlns:a14="http://schemas.microsoft.com/office/drawing/2010/main">
                <a:solidFill>
                  <a:srgbClr val="005BAB"/>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2" name="Picture 2"/>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277857" y="2348880"/>
            <a:ext cx="629847" cy="82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Picture 2"/>
          <p:cNvPicPr>
            <a:picLocks noChangeAspect="1" noChangeArrowheads="1"/>
          </p:cNvPicPr>
          <p:nvPr/>
        </p:nvPicPr>
        <p:blipFill rotWithShape="1">
          <a:blip r:embed="rId47">
            <a:extLst>
              <a:ext uri="{28A0092B-C50C-407E-A947-70E740481C1C}">
                <a14:useLocalDpi xmlns:a14="http://schemas.microsoft.com/office/drawing/2010/main" val="0"/>
              </a:ext>
            </a:extLst>
          </a:blip>
          <a:srcRect l="18102" t="36059" r="17691" b="36728"/>
          <a:stretch/>
        </p:blipFill>
        <p:spPr bwMode="auto">
          <a:xfrm>
            <a:off x="3124639" y="1380332"/>
            <a:ext cx="853085" cy="28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73"/>
          <p:cNvPicPr>
            <a:picLocks noChangeAspect="1"/>
          </p:cNvPicPr>
          <p:nvPr/>
        </p:nvPicPr>
        <p:blipFill>
          <a:blip r:embed="rId48" cstate="email">
            <a:extLst>
              <a:ext uri="{28A0092B-C50C-407E-A947-70E740481C1C}">
                <a14:useLocalDpi xmlns:a14="http://schemas.microsoft.com/office/drawing/2010/main" val="0"/>
              </a:ext>
            </a:extLst>
          </a:blip>
          <a:stretch>
            <a:fillRect/>
          </a:stretch>
        </p:blipFill>
        <p:spPr>
          <a:xfrm>
            <a:off x="6893835" y="4077072"/>
            <a:ext cx="875603" cy="875603"/>
          </a:xfrm>
          <a:prstGeom prst="rect">
            <a:avLst/>
          </a:prstGeom>
        </p:spPr>
      </p:pic>
      <p:pic>
        <p:nvPicPr>
          <p:cNvPr id="75" name="Picture 2" descr="\\ldn1dmv2\DADABAEJ$\Desktop\keskinoglu.jpeg"/>
          <p:cNvPicPr>
            <a:picLocks noChangeAspect="1" noChangeArrowheads="1"/>
          </p:cNvPicPr>
          <p:nvPr/>
        </p:nvPicPr>
        <p:blipFill rotWithShape="1">
          <a:blip r:embed="rId49" cstate="email">
            <a:extLst>
              <a:ext uri="{28A0092B-C50C-407E-A947-70E740481C1C}">
                <a14:useLocalDpi xmlns:a14="http://schemas.microsoft.com/office/drawing/2010/main" val="0"/>
              </a:ext>
            </a:extLst>
          </a:blip>
          <a:srcRect t="20417" b="17284"/>
          <a:stretch/>
        </p:blipFill>
        <p:spPr bwMode="auto">
          <a:xfrm>
            <a:off x="3787388" y="5454768"/>
            <a:ext cx="1004591" cy="41618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p:cNvPicPr>
            <a:picLocks noChangeAspect="1"/>
          </p:cNvPicPr>
          <p:nvPr/>
        </p:nvPicPr>
        <p:blipFill>
          <a:blip r:embed="rId50" cstate="email">
            <a:extLst>
              <a:ext uri="{28A0092B-C50C-407E-A947-70E740481C1C}">
                <a14:useLocalDpi xmlns:a14="http://schemas.microsoft.com/office/drawing/2010/main" val="0"/>
              </a:ext>
            </a:extLst>
          </a:blip>
          <a:stretch>
            <a:fillRect/>
          </a:stretch>
        </p:blipFill>
        <p:spPr>
          <a:xfrm>
            <a:off x="1592780" y="1763524"/>
            <a:ext cx="1001567" cy="266472"/>
          </a:xfrm>
          <a:prstGeom prst="rect">
            <a:avLst/>
          </a:prstGeom>
        </p:spPr>
      </p:pic>
      <p:pic>
        <p:nvPicPr>
          <p:cNvPr id="78" name="Picture 2"/>
          <p:cNvPicPr>
            <a:picLocks noChangeAspect="1" noChangeArrowheads="1"/>
          </p:cNvPicPr>
          <p:nvPr/>
        </p:nvPicPr>
        <p:blipFill>
          <a:blip r:embed="rId51" cstate="email">
            <a:extLst>
              <a:ext uri="{28A0092B-C50C-407E-A947-70E740481C1C}">
                <a14:useLocalDpi xmlns:a14="http://schemas.microsoft.com/office/drawing/2010/main" val="0"/>
              </a:ext>
            </a:extLst>
          </a:blip>
          <a:srcRect/>
          <a:stretch>
            <a:fillRect/>
          </a:stretch>
        </p:blipFill>
        <p:spPr bwMode="auto">
          <a:xfrm>
            <a:off x="2730881" y="5164639"/>
            <a:ext cx="1037610" cy="37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5" descr="ANd9GcTjOP_KlCc4e5HYnHQeO9fHGoIvN-jaxhXXdOBs9xUq4HSUlftwAMlb-9Y">
            <a:hlinkClick r:id="rId52"/>
          </p:cNvPr>
          <p:cNvPicPr>
            <a:picLocks noChangeAspect="1" noChangeArrowheads="1"/>
          </p:cNvPicPr>
          <p:nvPr/>
        </p:nvPicPr>
        <p:blipFill>
          <a:blip r:embed="rId53" cstate="email">
            <a:extLst>
              <a:ext uri="{28A0092B-C50C-407E-A947-70E740481C1C}">
                <a14:useLocalDpi xmlns:a14="http://schemas.microsoft.com/office/drawing/2010/main" val="0"/>
              </a:ext>
            </a:extLst>
          </a:blip>
          <a:srcRect/>
          <a:stretch>
            <a:fillRect/>
          </a:stretch>
        </p:blipFill>
        <p:spPr>
          <a:xfrm>
            <a:off x="186673" y="4130681"/>
            <a:ext cx="1072631" cy="772206"/>
          </a:xfrm>
          <a:prstGeom prst="rect">
            <a:avLst/>
          </a:prstGeom>
        </p:spPr>
      </p:pic>
      <p:pic>
        <p:nvPicPr>
          <p:cNvPr id="80" name="Picture 2" descr="http://t2.gstatic.com/images?q=tbn:ANd9GcQL-OrG750ACZj5PlnB9xtC4vjVUsJHHFEZkbK5At3buSQjEXELrw">
            <a:hlinkClick r:id="rId54"/>
          </p:cNvPr>
          <p:cNvPicPr>
            <a:picLocks noChangeAspect="1" noChangeArrowheads="1"/>
          </p:cNvPicPr>
          <p:nvPr/>
        </p:nvPicPr>
        <p:blipFill rotWithShape="1">
          <a:blip r:embed="rId55" cstate="email">
            <a:extLst>
              <a:ext uri="{28A0092B-C50C-407E-A947-70E740481C1C}">
                <a14:useLocalDpi xmlns:a14="http://schemas.microsoft.com/office/drawing/2010/main" val="0"/>
              </a:ext>
            </a:extLst>
          </a:blip>
          <a:srcRect t="18017" b="18983"/>
          <a:stretch/>
        </p:blipFill>
        <p:spPr bwMode="auto">
          <a:xfrm>
            <a:off x="3006695" y="3616584"/>
            <a:ext cx="845225" cy="532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Object 10"/>
          <p:cNvGraphicFramePr>
            <a:graphicFrameLocks noChangeAspect="1"/>
          </p:cNvGraphicFramePr>
          <p:nvPr>
            <p:extLst/>
          </p:nvPr>
        </p:nvGraphicFramePr>
        <p:xfrm>
          <a:off x="6588224" y="3274566"/>
          <a:ext cx="1152525" cy="298450"/>
        </p:xfrm>
        <a:graphic>
          <a:graphicData uri="http://schemas.openxmlformats.org/presentationml/2006/ole">
            <mc:AlternateContent xmlns:mc="http://schemas.openxmlformats.org/markup-compatibility/2006">
              <mc:Choice xmlns:v="urn:schemas-microsoft-com:vml" Requires="v">
                <p:oleObj spid="_x0000_s1031" name="Bitmap Image" r:id="rId56" imgW="1809524" imgH="466543" progId="PBrush">
                  <p:embed/>
                </p:oleObj>
              </mc:Choice>
              <mc:Fallback>
                <p:oleObj name="Bitmap Image" r:id="rId56" imgW="1809524" imgH="466543" progId="PBrush">
                  <p:embed/>
                  <p:pic>
                    <p:nvPicPr>
                      <p:cNvPr id="11" name="Object 10"/>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6588224" y="3274566"/>
                        <a:ext cx="115252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3" name="Picture 6" descr="C:\Users\RazmadzN\Desktop\PIC_3426.jpg"/>
          <p:cNvPicPr>
            <a:picLocks noChangeAspect="1" noChangeArrowheads="1"/>
          </p:cNvPicPr>
          <p:nvPr/>
        </p:nvPicPr>
        <p:blipFill>
          <a:blip r:embed="rId58" cstate="email">
            <a:extLst>
              <a:ext uri="{28A0092B-C50C-407E-A947-70E740481C1C}">
                <a14:useLocalDpi xmlns:a14="http://schemas.microsoft.com/office/drawing/2010/main" val="0"/>
              </a:ext>
            </a:extLst>
          </a:blip>
          <a:srcRect/>
          <a:stretch>
            <a:fillRect/>
          </a:stretch>
        </p:blipFill>
        <p:spPr bwMode="auto">
          <a:xfrm>
            <a:off x="8101892" y="2526945"/>
            <a:ext cx="751816" cy="71904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www.peyman.com.tr/file/Peyman-logo-son-11.png"/>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6910605" y="5020796"/>
            <a:ext cx="734213" cy="36347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5"/>
          <p:cNvPicPr>
            <a:picLocks noChangeAspect="1" noChangeArrowheads="1"/>
          </p:cNvPicPr>
          <p:nvPr/>
        </p:nvPicPr>
        <p:blipFill rotWithShape="1">
          <a:blip r:embed="rId60" cstate="email">
            <a:extLst>
              <a:ext uri="{28A0092B-C50C-407E-A947-70E740481C1C}">
                <a14:useLocalDpi xmlns:a14="http://schemas.microsoft.com/office/drawing/2010/main" val="0"/>
              </a:ext>
            </a:extLst>
          </a:blip>
          <a:srcRect l="10688" r="9947"/>
          <a:stretch/>
        </p:blipFill>
        <p:spPr bwMode="auto">
          <a:xfrm>
            <a:off x="1280171" y="4077072"/>
            <a:ext cx="1059581" cy="620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 name="Picture 4" descr="Image result for Angel Yeast Egypt"/>
          <p:cNvPicPr>
            <a:picLocks noChangeAspect="1" noChangeArrowheads="1"/>
          </p:cNvPicPr>
          <p:nvPr/>
        </p:nvPicPr>
        <p:blipFill rotWithShape="1">
          <a:blip r:embed="rId61" cstate="email">
            <a:clrChange>
              <a:clrFrom>
                <a:srgbClr val="FFFFFF"/>
              </a:clrFrom>
              <a:clrTo>
                <a:srgbClr val="FFFFFF">
                  <a:alpha val="0"/>
                </a:srgbClr>
              </a:clrTo>
            </a:clrChange>
            <a:extLst>
              <a:ext uri="{28A0092B-C50C-407E-A947-70E740481C1C}">
                <a14:useLocalDpi xmlns:a14="http://schemas.microsoft.com/office/drawing/2010/main" val="0"/>
              </a:ext>
            </a:extLst>
          </a:blip>
          <a:srcRect t="22459" b="26756"/>
          <a:stretch/>
        </p:blipFill>
        <p:spPr bwMode="auto">
          <a:xfrm>
            <a:off x="2478771" y="4136371"/>
            <a:ext cx="1301141" cy="660781"/>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descr="Resultado de imagen de sutas turkey logo"/>
          <p:cNvPicPr>
            <a:picLocks noChangeAspect="1" noChangeArrowheads="1"/>
          </p:cNvPicPr>
          <p:nvPr/>
        </p:nvPicPr>
        <p:blipFill rotWithShape="1">
          <a:blip r:embed="rId62" cstate="print">
            <a:extLst>
              <a:ext uri="{28A0092B-C50C-407E-A947-70E740481C1C}">
                <a14:useLocalDpi xmlns:a14="http://schemas.microsoft.com/office/drawing/2010/main" val="0"/>
              </a:ext>
            </a:extLst>
          </a:blip>
          <a:srcRect t="19519" b="19635"/>
          <a:stretch/>
        </p:blipFill>
        <p:spPr bwMode="auto">
          <a:xfrm>
            <a:off x="5177264" y="3089500"/>
            <a:ext cx="977741" cy="59490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rotWithShape="1">
          <a:blip r:embed="rId63" cstate="print">
            <a:extLst>
              <a:ext uri="{28A0092B-C50C-407E-A947-70E740481C1C}">
                <a14:useLocalDpi xmlns:a14="http://schemas.microsoft.com/office/drawing/2010/main" val="0"/>
              </a:ext>
            </a:extLst>
          </a:blip>
          <a:srcRect l="22557" t="23333" r="21265" b="22666"/>
          <a:stretch/>
        </p:blipFill>
        <p:spPr>
          <a:xfrm>
            <a:off x="5508104" y="1484784"/>
            <a:ext cx="1014314" cy="432755"/>
          </a:xfrm>
          <a:prstGeom prst="rect">
            <a:avLst/>
          </a:prstGeom>
          <a:ln w="6350">
            <a:noFill/>
          </a:ln>
          <a:effectLst/>
        </p:spPr>
      </p:pic>
      <p:sp>
        <p:nvSpPr>
          <p:cNvPr id="71" name="Title 6"/>
          <p:cNvSpPr>
            <a:spLocks noGrp="1"/>
          </p:cNvSpPr>
          <p:nvPr>
            <p:ph type="title"/>
          </p:nvPr>
        </p:nvSpPr>
        <p:spPr>
          <a:xfrm>
            <a:off x="323528" y="44744"/>
            <a:ext cx="5903913" cy="1080000"/>
          </a:xfrm>
        </p:spPr>
        <p:txBody>
          <a:bodyPr>
            <a:normAutofit/>
          </a:bodyPr>
          <a:lstStyle/>
          <a:p>
            <a:r>
              <a:rPr lang="en-GB" sz="2400" dirty="0" smtClean="0">
                <a:latin typeface="Franklin Gothic Book"/>
                <a:ea typeface="ＭＳ Ｐゴシック"/>
                <a:cs typeface="Bodoni MT"/>
              </a:rPr>
              <a:t>EBRD agribusiness clients and partners</a:t>
            </a:r>
            <a:endParaRPr lang="en-GB" sz="2400" dirty="0">
              <a:latin typeface="Franklin Gothic Book"/>
              <a:ea typeface="ＭＳ Ｐゴシック"/>
              <a:cs typeface="Bodoni MT"/>
            </a:endParaRPr>
          </a:p>
        </p:txBody>
      </p:sp>
    </p:spTree>
    <p:extLst>
      <p:ext uri="{BB962C8B-B14F-4D97-AF65-F5344CB8AC3E}">
        <p14:creationId xmlns:p14="http://schemas.microsoft.com/office/powerpoint/2010/main" val="155923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7" name="Picture 4" descr="C:\Users\grgicn\AppData\Local\Microsoft\Windows\Temporary Internet Files\Content.IE5\KW4ZRUGM\MP900422666[1].jpg"/>
          <p:cNvPicPr>
            <a:picLocks noChangeAspect="1" noChangeArrowheads="1"/>
          </p:cNvPicPr>
          <p:nvPr/>
        </p:nvPicPr>
        <p:blipFill>
          <a:blip r:embed="rId4" cstate="print"/>
          <a:srcRect t="40945"/>
          <a:stretch>
            <a:fillRect/>
          </a:stretch>
        </p:blipFill>
        <p:spPr bwMode="auto">
          <a:xfrm>
            <a:off x="0" y="1089332"/>
            <a:ext cx="9144000" cy="5400675"/>
          </a:xfrm>
          <a:prstGeom prst="rect">
            <a:avLst/>
          </a:prstGeom>
          <a:noFill/>
          <a:ln w="9525">
            <a:noFill/>
            <a:miter lim="800000"/>
            <a:headEnd/>
            <a:tailEnd/>
          </a:ln>
        </p:spPr>
      </p:pic>
      <p:sp>
        <p:nvSpPr>
          <p:cNvPr id="244738" name="Text Placeholder 10" descr="First level - paragraph text&#10;Second level - bullet 1&#10;Third level - bullet 2&#10;&#10;No more than 100 words per slide"/>
          <p:cNvSpPr>
            <a:spLocks noGrp="1"/>
          </p:cNvSpPr>
          <p:nvPr>
            <p:ph type="body" sz="quarter" idx="4294967295"/>
          </p:nvPr>
        </p:nvSpPr>
        <p:spPr>
          <a:xfrm>
            <a:off x="717550" y="2160588"/>
            <a:ext cx="7926388" cy="3779837"/>
          </a:xfrm>
        </p:spPr>
        <p:txBody>
          <a:bodyPr/>
          <a:lstStyle/>
          <a:p>
            <a:r>
              <a:rPr lang="en-GB" sz="2800" dirty="0" smtClean="0">
                <a:solidFill>
                  <a:schemeClr val="accent1"/>
                </a:solidFill>
                <a:latin typeface="Bodoni MT"/>
                <a:ea typeface="Bodoni MT"/>
                <a:cs typeface="Bodoni MT"/>
              </a:rPr>
              <a:t>III</a:t>
            </a:r>
            <a:r>
              <a:rPr lang="en-GB" sz="2800" dirty="0" smtClean="0">
                <a:solidFill>
                  <a:schemeClr val="accent1"/>
                </a:solidFill>
                <a:latin typeface="Bodoni MT"/>
                <a:ea typeface="Bodoni MT"/>
                <a:cs typeface="Bodoni MT"/>
              </a:rPr>
              <a:t>. </a:t>
            </a:r>
            <a:r>
              <a:rPr lang="en-GB" sz="2800" dirty="0" smtClean="0">
                <a:solidFill>
                  <a:schemeClr val="accent1"/>
                </a:solidFill>
                <a:latin typeface="Bodoni MT"/>
                <a:ea typeface="Bodoni MT"/>
                <a:cs typeface="Bodoni MT"/>
              </a:rPr>
              <a:t>Green Investments at the EBRD</a:t>
            </a:r>
            <a:endParaRPr lang="en-GB" sz="2800" dirty="0">
              <a:solidFill>
                <a:schemeClr val="accent1"/>
              </a:solidFill>
              <a:latin typeface="Bodoni MT"/>
              <a:ea typeface="Bodoni MT"/>
              <a:cs typeface="Bodoni MT"/>
            </a:endParaRPr>
          </a:p>
        </p:txBody>
      </p:sp>
      <p:sp>
        <p:nvSpPr>
          <p:cNvPr id="244739" name="Slide Number Placeholder 6"/>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2BBAA3B4-7E3E-43B8-9229-DF11E385070E}" type="slidenum">
              <a:rPr lang="en-GB">
                <a:solidFill>
                  <a:schemeClr val="accent1"/>
                </a:solidFill>
                <a:ea typeface="Franklin Gothic Book"/>
              </a:rPr>
              <a:pPr fontAlgn="base">
                <a:spcBef>
                  <a:spcPct val="0"/>
                </a:spcBef>
                <a:spcAft>
                  <a:spcPct val="0"/>
                </a:spcAft>
              </a:pPr>
              <a:t>9</a:t>
            </a:fld>
            <a:endParaRPr lang="en-GB">
              <a:solidFill>
                <a:schemeClr val="accent1"/>
              </a:solidFill>
              <a:ea typeface="Franklin Gothic Book"/>
            </a:endParaRPr>
          </a:p>
        </p:txBody>
      </p:sp>
      <p:sp>
        <p:nvSpPr>
          <p:cNvPr id="244740" name="Footer Placeholder 1"/>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spTree>
    <p:extLst>
      <p:ext uri="{BB962C8B-B14F-4D97-AF65-F5344CB8AC3E}">
        <p14:creationId xmlns:p14="http://schemas.microsoft.com/office/powerpoint/2010/main" val="3896139582"/>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custDataLst>
              <p:tags r:id="rId1"/>
            </p:custDataLst>
          </p:nvPr>
        </p:nvSpPr>
        <p:spPr>
          <a:xfrm>
            <a:off x="0" y="6480000"/>
            <a:ext cx="9144000" cy="378000"/>
          </a:xfrm>
        </p:spPr>
        <p:txBody>
          <a:body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
        <p:nvSpPr>
          <p:cNvPr id="5" name="Slide Number Placeholder 4"/>
          <p:cNvSpPr>
            <a:spLocks noGrp="1"/>
          </p:cNvSpPr>
          <p:nvPr>
            <p:ph type="sldNum" sz="quarter" idx="4294967295"/>
          </p:nvPr>
        </p:nvSpPr>
        <p:spPr/>
        <p:txBody>
          <a:bodyPr/>
          <a:lstStyle/>
          <a:p>
            <a:endParaRPr lang="en-GB" dirty="0">
              <a:solidFill>
                <a:srgbClr val="00539B"/>
              </a:solidFill>
            </a:endParaRPr>
          </a:p>
        </p:txBody>
      </p:sp>
      <p:sp>
        <p:nvSpPr>
          <p:cNvPr id="19" name="Text Placeholder 7"/>
          <p:cNvSpPr>
            <a:spLocks noGrp="1"/>
          </p:cNvSpPr>
          <p:nvPr>
            <p:ph type="body" sz="quarter" idx="10"/>
          </p:nvPr>
        </p:nvSpPr>
        <p:spPr>
          <a:xfrm>
            <a:off x="467544" y="1268760"/>
            <a:ext cx="8064896" cy="2268249"/>
          </a:xfrm>
        </p:spPr>
        <p:txBody>
          <a:bodyPr wrap="square" lIns="0" tIns="0" rIns="0"/>
          <a:lstStyle/>
          <a:p>
            <a:pPr marL="10800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The </a:t>
            </a:r>
            <a:r>
              <a:rPr lang="en-GB" sz="1400" b="1" dirty="0" smtClean="0">
                <a:solidFill>
                  <a:schemeClr val="accent6"/>
                </a:solidFill>
                <a:latin typeface="Franklin Gothic Book" panose="020B0503020102020204" pitchFamily="34" charset="0"/>
              </a:rPr>
              <a:t>Green Economy Transition (GET) </a:t>
            </a:r>
            <a:r>
              <a:rPr lang="en-GB" sz="1400" dirty="0" smtClean="0">
                <a:solidFill>
                  <a:schemeClr val="accent6"/>
                </a:solidFill>
                <a:latin typeface="Franklin Gothic Book" panose="020B0503020102020204" pitchFamily="34" charset="0"/>
              </a:rPr>
              <a:t>approach is EBRD’s strategy towards building a low carbon and resilient economy.</a:t>
            </a:r>
          </a:p>
          <a:p>
            <a:pPr marL="10800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Working with </a:t>
            </a:r>
            <a:r>
              <a:rPr lang="en-GB" sz="1400" dirty="0">
                <a:solidFill>
                  <a:schemeClr val="accent6"/>
                </a:solidFill>
                <a:latin typeface="Franklin Gothic Book" panose="020B0503020102020204" pitchFamily="34" charset="0"/>
              </a:rPr>
              <a:t>the private sector, municipalities and public </a:t>
            </a:r>
            <a:r>
              <a:rPr lang="en-GB" sz="1400" dirty="0" smtClean="0">
                <a:solidFill>
                  <a:schemeClr val="accent6"/>
                </a:solidFill>
                <a:latin typeface="Franklin Gothic Book" panose="020B0503020102020204" pitchFamily="34" charset="0"/>
              </a:rPr>
              <a:t>institutions, the GET business model entails the </a:t>
            </a:r>
            <a:r>
              <a:rPr lang="en-GB" sz="1400" dirty="0">
                <a:solidFill>
                  <a:schemeClr val="accent6"/>
                </a:solidFill>
                <a:latin typeface="Franklin Gothic Book" panose="020B0503020102020204" pitchFamily="34" charset="0"/>
              </a:rPr>
              <a:t>combination of </a:t>
            </a:r>
            <a:r>
              <a:rPr lang="en-GB" sz="1400" b="1" dirty="0">
                <a:solidFill>
                  <a:schemeClr val="accent6"/>
                </a:solidFill>
                <a:latin typeface="Franklin Gothic Book" panose="020B0503020102020204" pitchFamily="34" charset="0"/>
              </a:rPr>
              <a:t>green investments, concessional financing, policy engagement and technical </a:t>
            </a:r>
            <a:r>
              <a:rPr lang="en-GB" sz="1400" b="1" dirty="0" smtClean="0">
                <a:solidFill>
                  <a:schemeClr val="accent6"/>
                </a:solidFill>
                <a:latin typeface="Franklin Gothic Book" panose="020B0503020102020204" pitchFamily="34" charset="0"/>
              </a:rPr>
              <a:t>support</a:t>
            </a:r>
            <a:r>
              <a:rPr lang="en-GB" sz="1400" dirty="0" smtClean="0">
                <a:solidFill>
                  <a:schemeClr val="accent6"/>
                </a:solidFill>
                <a:latin typeface="Franklin Gothic Book" panose="020B0503020102020204" pitchFamily="34" charset="0"/>
              </a:rPr>
              <a:t>.</a:t>
            </a:r>
          </a:p>
          <a:p>
            <a:pPr marL="10800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To date, the EBRD has signed </a:t>
            </a:r>
            <a:r>
              <a:rPr lang="en-GB" sz="1400" b="1" dirty="0" smtClean="0">
                <a:solidFill>
                  <a:schemeClr val="accent6"/>
                </a:solidFill>
                <a:latin typeface="Franklin Gothic Book" panose="020B0503020102020204" pitchFamily="34" charset="0"/>
              </a:rPr>
              <a:t>€34 billion </a:t>
            </a:r>
            <a:r>
              <a:rPr lang="en-GB" sz="1400" dirty="0" smtClean="0">
                <a:solidFill>
                  <a:schemeClr val="accent6"/>
                </a:solidFill>
                <a:latin typeface="Franklin Gothic Book" panose="020B0503020102020204" pitchFamily="34" charset="0"/>
              </a:rPr>
              <a:t>in green investments and financed over 1,900 green projects, expected to reduce 102 million tonnes of CO2 emissions per year. </a:t>
            </a:r>
          </a:p>
          <a:p>
            <a:pPr marL="10800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A stronger focus on sustainable loans will result from the Bank’s new Green Economy Transition Plan (GET 2.1). Under it, the EBRD targets to make</a:t>
            </a:r>
            <a:r>
              <a:rPr lang="en-GB" sz="1400" b="1" dirty="0" smtClean="0">
                <a:solidFill>
                  <a:schemeClr val="accent6"/>
                </a:solidFill>
                <a:latin typeface="Franklin Gothic Book" panose="020B0503020102020204" pitchFamily="34" charset="0"/>
              </a:rPr>
              <a:t> 50% of its financing green by 2025</a:t>
            </a:r>
            <a:r>
              <a:rPr lang="en-GB" sz="1400" dirty="0">
                <a:solidFill>
                  <a:schemeClr val="accent6"/>
                </a:solidFill>
                <a:latin typeface="Franklin Gothic Book" panose="020B0503020102020204" pitchFamily="34" charset="0"/>
              </a:rPr>
              <a:t>.</a:t>
            </a:r>
            <a:endParaRPr lang="en-GB" sz="1400" dirty="0" smtClean="0">
              <a:solidFill>
                <a:schemeClr val="accent6"/>
              </a:solidFill>
              <a:latin typeface="Franklin Gothic Book" panose="020B0503020102020204" pitchFamily="34" charset="0"/>
            </a:endParaRPr>
          </a:p>
        </p:txBody>
      </p:sp>
      <p:sp>
        <p:nvSpPr>
          <p:cNvPr id="10" name="Title 1"/>
          <p:cNvSpPr txBox="1">
            <a:spLocks/>
          </p:cNvSpPr>
          <p:nvPr/>
        </p:nvSpPr>
        <p:spPr>
          <a:xfrm>
            <a:off x="259235" y="0"/>
            <a:ext cx="6341551" cy="1076984"/>
          </a:xfrm>
          <a:prstGeom prst="rect">
            <a:avLst/>
          </a:prstGeom>
        </p:spPr>
        <p:txBody>
          <a:bodyPr vert="horz" lIns="0" tIns="0" rIns="0" bIns="0" rtlCol="0" anchor="ctr">
            <a:normAutofit/>
          </a:bodyPr>
          <a:lst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r>
              <a:rPr lang="en-GB" dirty="0" smtClean="0">
                <a:latin typeface="Franklin Gothic Book" panose="020B0503020102020204" pitchFamily="34" charset="0"/>
              </a:rPr>
              <a:t>Green investments with EBRD</a:t>
            </a:r>
            <a:endParaRPr lang="en-GB" dirty="0">
              <a:latin typeface="Franklin Gothic Book" panose="020B0503020102020204" pitchFamily="34" charset="0"/>
            </a:endParaRPr>
          </a:p>
        </p:txBody>
      </p:sp>
      <p:sp>
        <p:nvSpPr>
          <p:cNvPr id="9" name="Text Placeholder 19"/>
          <p:cNvSpPr txBox="1">
            <a:spLocks/>
          </p:cNvSpPr>
          <p:nvPr/>
        </p:nvSpPr>
        <p:spPr>
          <a:xfrm>
            <a:off x="962701" y="3573016"/>
            <a:ext cx="2872605" cy="323386"/>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Font typeface="Arial" charset="0"/>
              <a:buNone/>
            </a:pPr>
            <a:r>
              <a:rPr lang="en-GB" sz="1800" dirty="0" smtClean="0">
                <a:solidFill>
                  <a:schemeClr val="accent1"/>
                </a:solidFill>
                <a:latin typeface="Franklin Gothic Demi" panose="020B0703020102020204" pitchFamily="34" charset="0"/>
              </a:rPr>
              <a:t>GET Targets 2016 - 2020:</a:t>
            </a:r>
            <a:endParaRPr sz="1800" dirty="0">
              <a:solidFill>
                <a:schemeClr val="accent1"/>
              </a:solidFill>
              <a:latin typeface="Franklin Gothic Demi" panose="020B0703020102020204" pitchFamily="34" charset="0"/>
            </a:endParaRPr>
          </a:p>
        </p:txBody>
      </p:sp>
      <p:sp>
        <p:nvSpPr>
          <p:cNvPr id="11" name="Content Placeholder 3">
            <a:extLst>
              <a:ext uri="{FF2B5EF4-FFF2-40B4-BE49-F238E27FC236}">
                <a16:creationId xmlns:a16="http://schemas.microsoft.com/office/drawing/2014/main" id="{7B4ABFEF-6940-4911-B58D-3AD42E529F4D}"/>
              </a:ext>
            </a:extLst>
          </p:cNvPr>
          <p:cNvSpPr txBox="1">
            <a:spLocks/>
          </p:cNvSpPr>
          <p:nvPr/>
        </p:nvSpPr>
        <p:spPr>
          <a:xfrm>
            <a:off x="683568" y="3903065"/>
            <a:ext cx="1644518" cy="1121814"/>
          </a:xfrm>
          <a:prstGeom prst="rect">
            <a:avLst/>
          </a:prstGeom>
          <a:solidFill>
            <a:schemeClr val="bg2">
              <a:lumMod val="50000"/>
            </a:schemeClr>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600"/>
              </a:spcAft>
              <a:buNone/>
            </a:pPr>
            <a:r>
              <a:rPr lang="en-GB" b="1" dirty="0" smtClean="0">
                <a:solidFill>
                  <a:schemeClr val="accent5">
                    <a:lumMod val="20000"/>
                    <a:lumOff val="80000"/>
                  </a:schemeClr>
                </a:solidFill>
              </a:rPr>
              <a:t>40%</a:t>
            </a:r>
          </a:p>
          <a:p>
            <a:pPr marL="0" lvl="1" indent="0" algn="ctr">
              <a:spcAft>
                <a:spcPts val="600"/>
              </a:spcAft>
              <a:buNone/>
            </a:pPr>
            <a:r>
              <a:rPr lang="en-GB" sz="1200" dirty="0" smtClean="0">
                <a:solidFill>
                  <a:schemeClr val="bg1"/>
                </a:solidFill>
                <a:latin typeface="Franklin Gothic Book" panose="020B0503020102020204" pitchFamily="34" charset="0"/>
              </a:rPr>
              <a:t>Target Share of Green Investments in Total</a:t>
            </a:r>
          </a:p>
          <a:p>
            <a:pPr marL="0" lvl="1" indent="0" algn="ctr">
              <a:spcAft>
                <a:spcPts val="600"/>
              </a:spcAft>
              <a:buNone/>
            </a:pPr>
            <a:r>
              <a:rPr lang="en-GB" sz="1200" dirty="0" smtClean="0">
                <a:solidFill>
                  <a:schemeClr val="bg1"/>
                </a:solidFill>
                <a:latin typeface="Franklin Gothic Book" panose="020B0503020102020204" pitchFamily="34" charset="0"/>
              </a:rPr>
              <a:t>Currently </a:t>
            </a:r>
            <a:r>
              <a:rPr lang="en-GB" sz="1200" b="1" spc="-60" dirty="0" smtClean="0">
                <a:solidFill>
                  <a:schemeClr val="bg1"/>
                </a:solidFill>
                <a:latin typeface="Franklin Gothic Book" panose="020B0503020102020204" pitchFamily="34" charset="0"/>
              </a:rPr>
              <a:t>30%</a:t>
            </a:r>
            <a:endParaRPr lang="en-GB" sz="1200" b="1" spc="-60" dirty="0">
              <a:solidFill>
                <a:schemeClr val="bg1"/>
              </a:solidFill>
              <a:latin typeface="Franklin Gothic Book" panose="020B0503020102020204" pitchFamily="34" charset="0"/>
            </a:endParaRPr>
          </a:p>
        </p:txBody>
      </p:sp>
      <p:sp>
        <p:nvSpPr>
          <p:cNvPr id="14" name="Content Placeholder 3">
            <a:extLst>
              <a:ext uri="{FF2B5EF4-FFF2-40B4-BE49-F238E27FC236}">
                <a16:creationId xmlns:a16="http://schemas.microsoft.com/office/drawing/2014/main" id="{7B4ABFEF-6940-4911-B58D-3AD42E529F4D}"/>
              </a:ext>
            </a:extLst>
          </p:cNvPr>
          <p:cNvSpPr txBox="1">
            <a:spLocks/>
          </p:cNvSpPr>
          <p:nvPr/>
        </p:nvSpPr>
        <p:spPr>
          <a:xfrm>
            <a:off x="2507996" y="3903065"/>
            <a:ext cx="1644518" cy="1121814"/>
          </a:xfrm>
          <a:prstGeom prst="rect">
            <a:avLst/>
          </a:prstGeom>
          <a:solidFill>
            <a:schemeClr val="bg2">
              <a:lumMod val="50000"/>
            </a:schemeClr>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600"/>
              </a:spcAft>
              <a:buNone/>
            </a:pPr>
            <a:r>
              <a:rPr lang="en-GB" b="1" dirty="0" smtClean="0">
                <a:solidFill>
                  <a:schemeClr val="accent5">
                    <a:lumMod val="20000"/>
                    <a:lumOff val="80000"/>
                  </a:schemeClr>
                </a:solidFill>
              </a:rPr>
              <a:t>€4 bn</a:t>
            </a:r>
          </a:p>
          <a:p>
            <a:pPr marL="0" lvl="1" indent="0" algn="ctr">
              <a:spcAft>
                <a:spcPts val="600"/>
              </a:spcAft>
              <a:buNone/>
            </a:pPr>
            <a:r>
              <a:rPr lang="en-GB" sz="1200" dirty="0" smtClean="0">
                <a:solidFill>
                  <a:schemeClr val="bg1"/>
                </a:solidFill>
                <a:latin typeface="Franklin Gothic Book" panose="020B0503020102020204" pitchFamily="34" charset="0"/>
              </a:rPr>
              <a:t>Target Annual Green investments</a:t>
            </a:r>
            <a:endParaRPr lang="en-GB" sz="1200" b="1" spc="-60" dirty="0">
              <a:solidFill>
                <a:schemeClr val="bg1"/>
              </a:solidFill>
              <a:latin typeface="Franklin Gothic Book" panose="020B0503020102020204" pitchFamily="34" charset="0"/>
            </a:endParaRPr>
          </a:p>
        </p:txBody>
      </p:sp>
      <p:sp>
        <p:nvSpPr>
          <p:cNvPr id="15" name="Content Placeholder 3">
            <a:extLst>
              <a:ext uri="{FF2B5EF4-FFF2-40B4-BE49-F238E27FC236}">
                <a16:creationId xmlns:a16="http://schemas.microsoft.com/office/drawing/2014/main" id="{7B4ABFEF-6940-4911-B58D-3AD42E529F4D}"/>
              </a:ext>
            </a:extLst>
          </p:cNvPr>
          <p:cNvSpPr txBox="1">
            <a:spLocks/>
          </p:cNvSpPr>
          <p:nvPr/>
        </p:nvSpPr>
        <p:spPr>
          <a:xfrm>
            <a:off x="1576744" y="5157192"/>
            <a:ext cx="1644518" cy="1121814"/>
          </a:xfrm>
          <a:prstGeom prst="rect">
            <a:avLst/>
          </a:prstGeom>
          <a:solidFill>
            <a:schemeClr val="bg2">
              <a:lumMod val="50000"/>
            </a:schemeClr>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600"/>
              </a:spcAft>
              <a:buNone/>
            </a:pPr>
            <a:r>
              <a:rPr lang="en-GB" b="1" dirty="0" smtClean="0">
                <a:solidFill>
                  <a:schemeClr val="accent5">
                    <a:lumMod val="20000"/>
                    <a:lumOff val="80000"/>
                  </a:schemeClr>
                </a:solidFill>
              </a:rPr>
              <a:t>€18 bn</a:t>
            </a:r>
          </a:p>
          <a:p>
            <a:pPr marL="0" lvl="1" indent="0" algn="ctr">
              <a:spcAft>
                <a:spcPts val="600"/>
              </a:spcAft>
              <a:buNone/>
            </a:pPr>
            <a:r>
              <a:rPr lang="en-GB" sz="1200" dirty="0" smtClean="0">
                <a:solidFill>
                  <a:schemeClr val="bg1"/>
                </a:solidFill>
                <a:latin typeface="Franklin Gothic Book" panose="020B0503020102020204" pitchFamily="34" charset="0"/>
              </a:rPr>
              <a:t>Target Cumulative Green Investments</a:t>
            </a:r>
            <a:endParaRPr lang="en-GB" sz="1200" b="1" spc="-60" dirty="0">
              <a:solidFill>
                <a:schemeClr val="bg1"/>
              </a:solidFill>
              <a:latin typeface="Franklin Gothic Book" panose="020B0503020102020204" pitchFamily="34" charset="0"/>
            </a:endParaRPr>
          </a:p>
        </p:txBody>
      </p:sp>
      <p:sp>
        <p:nvSpPr>
          <p:cNvPr id="16" name="Content Placeholder 3">
            <a:extLst>
              <a:ext uri="{FF2B5EF4-FFF2-40B4-BE49-F238E27FC236}">
                <a16:creationId xmlns:a16="http://schemas.microsoft.com/office/drawing/2014/main" id="{7B4ABFEF-6940-4911-B58D-3AD42E529F4D}"/>
              </a:ext>
            </a:extLst>
          </p:cNvPr>
          <p:cNvSpPr txBox="1">
            <a:spLocks/>
          </p:cNvSpPr>
          <p:nvPr/>
        </p:nvSpPr>
        <p:spPr>
          <a:xfrm>
            <a:off x="4956268" y="3899951"/>
            <a:ext cx="1644518" cy="1130403"/>
          </a:xfrm>
          <a:prstGeom prst="rect">
            <a:avLst/>
          </a:prstGeom>
          <a:solidFill>
            <a:schemeClr val="accent5"/>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600"/>
              </a:spcAft>
              <a:buNone/>
            </a:pPr>
            <a:r>
              <a:rPr lang="en-GB" b="1" dirty="0" smtClean="0">
                <a:solidFill>
                  <a:schemeClr val="accent5">
                    <a:lumMod val="20000"/>
                    <a:lumOff val="80000"/>
                  </a:schemeClr>
                </a:solidFill>
              </a:rPr>
              <a:t>50%</a:t>
            </a:r>
          </a:p>
          <a:p>
            <a:pPr marL="0" lvl="1" indent="0" algn="ctr">
              <a:spcAft>
                <a:spcPts val="600"/>
              </a:spcAft>
              <a:buNone/>
            </a:pPr>
            <a:r>
              <a:rPr lang="en-GB" sz="1200" dirty="0" smtClean="0">
                <a:solidFill>
                  <a:schemeClr val="bg1"/>
                </a:solidFill>
                <a:latin typeface="Franklin Gothic Book" panose="020B0503020102020204" pitchFamily="34" charset="0"/>
              </a:rPr>
              <a:t>Target Share of Green Investments in Total</a:t>
            </a:r>
          </a:p>
        </p:txBody>
      </p:sp>
      <p:sp>
        <p:nvSpPr>
          <p:cNvPr id="17" name="Content Placeholder 3">
            <a:extLst>
              <a:ext uri="{FF2B5EF4-FFF2-40B4-BE49-F238E27FC236}">
                <a16:creationId xmlns:a16="http://schemas.microsoft.com/office/drawing/2014/main" id="{7B4ABFEF-6940-4911-B58D-3AD42E529F4D}"/>
              </a:ext>
            </a:extLst>
          </p:cNvPr>
          <p:cNvSpPr txBox="1">
            <a:spLocks/>
          </p:cNvSpPr>
          <p:nvPr/>
        </p:nvSpPr>
        <p:spPr>
          <a:xfrm>
            <a:off x="6780696" y="3903065"/>
            <a:ext cx="1644518" cy="1121814"/>
          </a:xfrm>
          <a:prstGeom prst="rect">
            <a:avLst/>
          </a:prstGeom>
          <a:solidFill>
            <a:schemeClr val="accent5"/>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0"/>
              </a:spcAft>
              <a:buNone/>
            </a:pPr>
            <a:r>
              <a:rPr lang="en-GB" b="1" dirty="0" smtClean="0">
                <a:solidFill>
                  <a:schemeClr val="accent5">
                    <a:lumMod val="20000"/>
                    <a:lumOff val="80000"/>
                  </a:schemeClr>
                </a:solidFill>
              </a:rPr>
              <a:t>25 - 40 </a:t>
            </a:r>
          </a:p>
          <a:p>
            <a:pPr marL="0" lvl="1" indent="0" algn="ctr">
              <a:spcAft>
                <a:spcPts val="600"/>
              </a:spcAft>
              <a:buNone/>
            </a:pPr>
            <a:r>
              <a:rPr lang="en-GB" sz="1400" b="1" dirty="0" smtClean="0">
                <a:solidFill>
                  <a:schemeClr val="accent5">
                    <a:lumMod val="20000"/>
                    <a:lumOff val="80000"/>
                  </a:schemeClr>
                </a:solidFill>
              </a:rPr>
              <a:t>million tonnes</a:t>
            </a:r>
            <a:endParaRPr lang="en-GB" sz="1400" b="1" spc="-60" dirty="0" smtClean="0">
              <a:solidFill>
                <a:prstClr val="white"/>
              </a:solidFill>
              <a:latin typeface="Franklin Gothic Book" panose="020B0503020102020204" pitchFamily="34" charset="0"/>
            </a:endParaRPr>
          </a:p>
          <a:p>
            <a:pPr marL="0" lvl="1" indent="0" algn="ctr">
              <a:spcAft>
                <a:spcPts val="600"/>
              </a:spcAft>
              <a:buNone/>
            </a:pPr>
            <a:r>
              <a:rPr lang="en-GB" sz="1200" dirty="0" smtClean="0">
                <a:solidFill>
                  <a:schemeClr val="bg1"/>
                </a:solidFill>
                <a:latin typeface="Franklin Gothic Book" panose="020B0503020102020204" pitchFamily="34" charset="0"/>
              </a:rPr>
              <a:t>Of greenhouse gas emissions reductions</a:t>
            </a:r>
            <a:endParaRPr lang="en-GB" sz="1200" b="1" spc="-60" dirty="0">
              <a:solidFill>
                <a:schemeClr val="bg1"/>
              </a:solidFill>
              <a:latin typeface="Franklin Gothic Book" panose="020B0503020102020204" pitchFamily="34" charset="0"/>
            </a:endParaRPr>
          </a:p>
        </p:txBody>
      </p:sp>
      <p:sp>
        <p:nvSpPr>
          <p:cNvPr id="18" name="Text Placeholder 19"/>
          <p:cNvSpPr txBox="1">
            <a:spLocks/>
          </p:cNvSpPr>
          <p:nvPr/>
        </p:nvSpPr>
        <p:spPr>
          <a:xfrm>
            <a:off x="5408593" y="3564049"/>
            <a:ext cx="2872605" cy="323386"/>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smtClean="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14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14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14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Font typeface="Arial" charset="0"/>
              <a:buNone/>
            </a:pPr>
            <a:r>
              <a:rPr lang="en-GB" sz="1800" dirty="0" smtClean="0">
                <a:solidFill>
                  <a:schemeClr val="accent1"/>
                </a:solidFill>
                <a:latin typeface="Franklin Gothic Demi" panose="020B0703020102020204" pitchFamily="34" charset="0"/>
              </a:rPr>
              <a:t>New GET 2021 - 2025:</a:t>
            </a:r>
            <a:endParaRPr sz="1800" dirty="0">
              <a:solidFill>
                <a:schemeClr val="accent1"/>
              </a:solidFill>
              <a:latin typeface="Franklin Gothic Demi" panose="020B0703020102020204" pitchFamily="34" charset="0"/>
            </a:endParaRPr>
          </a:p>
        </p:txBody>
      </p:sp>
      <p:sp>
        <p:nvSpPr>
          <p:cNvPr id="25" name="Content Placeholder 3">
            <a:extLst>
              <a:ext uri="{FF2B5EF4-FFF2-40B4-BE49-F238E27FC236}">
                <a16:creationId xmlns:a16="http://schemas.microsoft.com/office/drawing/2014/main" id="{7B4ABFEF-6940-4911-B58D-3AD42E529F4D}"/>
              </a:ext>
            </a:extLst>
          </p:cNvPr>
          <p:cNvSpPr txBox="1">
            <a:spLocks/>
          </p:cNvSpPr>
          <p:nvPr/>
        </p:nvSpPr>
        <p:spPr>
          <a:xfrm>
            <a:off x="5866058" y="5157192"/>
            <a:ext cx="1644518" cy="1121814"/>
          </a:xfrm>
          <a:prstGeom prst="rect">
            <a:avLst/>
          </a:prstGeom>
          <a:solidFill>
            <a:schemeClr val="accent5"/>
          </a:solidFill>
        </p:spPr>
        <p:txBody>
          <a:bodyPr anchor="t"/>
          <a:lst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Aft>
                <a:spcPts val="600"/>
              </a:spcAft>
              <a:buNone/>
            </a:pPr>
            <a:r>
              <a:rPr lang="en-GB" b="1" dirty="0" smtClean="0">
                <a:solidFill>
                  <a:schemeClr val="accent5">
                    <a:lumMod val="20000"/>
                    <a:lumOff val="80000"/>
                  </a:schemeClr>
                </a:solidFill>
              </a:rPr>
              <a:t>Alignment</a:t>
            </a:r>
          </a:p>
          <a:p>
            <a:pPr marL="0" lvl="1" indent="0" algn="ctr">
              <a:spcAft>
                <a:spcPts val="600"/>
              </a:spcAft>
              <a:buNone/>
            </a:pPr>
            <a:r>
              <a:rPr lang="en-GB" sz="1200" dirty="0" smtClean="0">
                <a:solidFill>
                  <a:schemeClr val="bg1"/>
                </a:solidFill>
                <a:latin typeface="Franklin Gothic Book" panose="020B0503020102020204" pitchFamily="34" charset="0"/>
              </a:rPr>
              <a:t>Of all EBRD Projects with the Paris Agreement </a:t>
            </a:r>
          </a:p>
        </p:txBody>
      </p:sp>
      <p:sp>
        <p:nvSpPr>
          <p:cNvPr id="26" name="Right Arrow 25"/>
          <p:cNvSpPr/>
          <p:nvPr/>
        </p:nvSpPr>
        <p:spPr>
          <a:xfrm>
            <a:off x="4374481" y="4574358"/>
            <a:ext cx="401877" cy="28803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dirty="0" smtClean="0"/>
          </a:p>
        </p:txBody>
      </p:sp>
      <p:sp>
        <p:nvSpPr>
          <p:cNvPr id="20" name="Slide Number Placeholder 5"/>
          <p:cNvSpPr>
            <a:spLocks noGrp="1"/>
          </p:cNvSpPr>
          <p:nvPr>
            <p:ph type="sldNum" sz="quarter" idx="4294967295"/>
          </p:nvPr>
        </p:nvSpPr>
        <p:spPr>
          <a:xfrm>
            <a:off x="8279567" y="6480000"/>
            <a:ext cx="360002" cy="378000"/>
          </a:xfrm>
          <a:prstGeom prst="rect">
            <a:avLst/>
          </a:prstGeom>
        </p:spPr>
        <p:txBody>
          <a:bodyPr/>
          <a:lstStyle/>
          <a:p>
            <a:fld id="{71F9F866-B438-9445-8D9F-1F8FF6608833}" type="slidenum">
              <a:rPr lang="en-GB" smtClean="0">
                <a:solidFill>
                  <a:srgbClr val="00539B"/>
                </a:solidFill>
              </a:rPr>
              <a:pPr/>
              <a:t>10</a:t>
            </a:fld>
            <a:endParaRPr lang="en-GB" dirty="0">
              <a:solidFill>
                <a:srgbClr val="00539B"/>
              </a:solidFill>
            </a:endParaRPr>
          </a:p>
        </p:txBody>
      </p:sp>
    </p:spTree>
    <p:extLst>
      <p:ext uri="{BB962C8B-B14F-4D97-AF65-F5344CB8AC3E}">
        <p14:creationId xmlns:p14="http://schemas.microsoft.com/office/powerpoint/2010/main" val="397919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568960" y="1412776"/>
            <a:ext cx="7963480" cy="4680520"/>
          </a:xfrm>
        </p:spPr>
        <p:txBody>
          <a:bodyPr wrap="square" lIns="0" tIns="0" rIns="0"/>
          <a:lstStyle/>
          <a:p>
            <a:pPr marL="108000" lvl="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Funding through green financial instruments follows a double rationale: it underpins </a:t>
            </a:r>
            <a:r>
              <a:rPr lang="en-GB" sz="1400" b="1" dirty="0" smtClean="0">
                <a:solidFill>
                  <a:schemeClr val="accent6"/>
                </a:solidFill>
                <a:latin typeface="Franklin Gothic Book" panose="020B0503020102020204" pitchFamily="34" charset="0"/>
              </a:rPr>
              <a:t>our the clients’ sustainability agenda </a:t>
            </a:r>
            <a:r>
              <a:rPr lang="en-GB" sz="1400" dirty="0" smtClean="0">
                <a:solidFill>
                  <a:schemeClr val="accent6"/>
                </a:solidFill>
                <a:latin typeface="Franklin Gothic Book" panose="020B0503020102020204" pitchFamily="34" charset="0"/>
              </a:rPr>
              <a:t>while supporting </a:t>
            </a:r>
            <a:r>
              <a:rPr lang="en-GB" sz="1400" b="1" dirty="0" smtClean="0">
                <a:solidFill>
                  <a:schemeClr val="accent6"/>
                </a:solidFill>
                <a:latin typeface="Franklin Gothic Book" panose="020B0503020102020204" pitchFamily="34" charset="0"/>
              </a:rPr>
              <a:t>the Bank’s mandate.</a:t>
            </a:r>
          </a:p>
          <a:p>
            <a:pPr marL="108000" lvl="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Benefits for the client are wide and diverse:</a:t>
            </a:r>
          </a:p>
          <a:p>
            <a:pPr marL="465138" lvl="1" indent="-285750" eaLnBrk="1" fontAlgn="auto" hangingPunct="1">
              <a:spcAft>
                <a:spcPts val="1000"/>
              </a:spcAft>
              <a:buClr>
                <a:srgbClr val="7EA6D7"/>
              </a:buClr>
              <a:buFontTx/>
              <a:buChar char="-"/>
              <a:defRPr/>
            </a:pPr>
            <a:r>
              <a:rPr lang="en-GB" sz="1400" b="1" dirty="0" smtClean="0">
                <a:solidFill>
                  <a:schemeClr val="accent6"/>
                </a:solidFill>
                <a:latin typeface="Franklin Gothic Book" panose="020B0503020102020204" pitchFamily="34" charset="0"/>
              </a:rPr>
              <a:t>Enhanced ambition levels </a:t>
            </a:r>
            <a:r>
              <a:rPr lang="en-GB" sz="1400" dirty="0" smtClean="0">
                <a:solidFill>
                  <a:schemeClr val="accent6"/>
                </a:solidFill>
                <a:latin typeface="Franklin Gothic Book" panose="020B0503020102020204" pitchFamily="34" charset="0"/>
              </a:rPr>
              <a:t>in terms of ESG performance.</a:t>
            </a:r>
          </a:p>
          <a:p>
            <a:pPr marL="465138" lvl="1" indent="-285750" eaLnBrk="1" fontAlgn="auto" hangingPunct="1">
              <a:spcAft>
                <a:spcPts val="1000"/>
              </a:spcAft>
              <a:buClr>
                <a:srgbClr val="7EA6D7"/>
              </a:buClr>
              <a:buFontTx/>
              <a:buChar char="-"/>
              <a:defRPr/>
            </a:pPr>
            <a:r>
              <a:rPr lang="en-GB" sz="1400" dirty="0" smtClean="0">
                <a:solidFill>
                  <a:schemeClr val="accent6"/>
                </a:solidFill>
                <a:latin typeface="Franklin Gothic Book" panose="020B0503020102020204" pitchFamily="34" charset="0"/>
              </a:rPr>
              <a:t>Positive impact on </a:t>
            </a:r>
            <a:r>
              <a:rPr lang="en-GB" sz="1400" b="1" dirty="0" smtClean="0">
                <a:solidFill>
                  <a:schemeClr val="accent6"/>
                </a:solidFill>
                <a:latin typeface="Franklin Gothic Book" panose="020B0503020102020204" pitchFamily="34" charset="0"/>
              </a:rPr>
              <a:t>visibility, reputation and credibility</a:t>
            </a:r>
            <a:r>
              <a:rPr lang="en-GB" sz="1400" dirty="0" smtClean="0">
                <a:solidFill>
                  <a:schemeClr val="accent6"/>
                </a:solidFill>
                <a:latin typeface="Franklin Gothic Book" panose="020B0503020102020204" pitchFamily="34" charset="0"/>
              </a:rPr>
              <a:t>. </a:t>
            </a:r>
          </a:p>
          <a:p>
            <a:pPr marL="465138" lvl="1" indent="-285750" eaLnBrk="1" fontAlgn="auto" hangingPunct="1">
              <a:spcAft>
                <a:spcPts val="1000"/>
              </a:spcAft>
              <a:buClr>
                <a:srgbClr val="7EA6D7"/>
              </a:buClr>
              <a:buFontTx/>
              <a:buChar char="-"/>
              <a:defRPr/>
            </a:pPr>
            <a:r>
              <a:rPr lang="en-GB" sz="1400" b="1" dirty="0" smtClean="0">
                <a:solidFill>
                  <a:schemeClr val="accent6"/>
                </a:solidFill>
                <a:latin typeface="Franklin Gothic Book" panose="020B0503020102020204" pitchFamily="34" charset="0"/>
              </a:rPr>
              <a:t>Financial incentives </a:t>
            </a:r>
            <a:r>
              <a:rPr lang="en-GB" sz="1400" dirty="0" smtClean="0">
                <a:solidFill>
                  <a:schemeClr val="accent6"/>
                </a:solidFill>
                <a:latin typeface="Franklin Gothic Book" panose="020B0503020102020204" pitchFamily="34" charset="0"/>
              </a:rPr>
              <a:t>linked to the successful implementation of sustainability strategies.</a:t>
            </a:r>
          </a:p>
          <a:p>
            <a:pPr marL="465138" lvl="1" indent="-285750" eaLnBrk="1" fontAlgn="auto" hangingPunct="1">
              <a:spcAft>
                <a:spcPts val="1000"/>
              </a:spcAft>
              <a:buClr>
                <a:srgbClr val="7EA6D7"/>
              </a:buClr>
              <a:buFontTx/>
              <a:buChar char="-"/>
              <a:defRPr/>
            </a:pPr>
            <a:r>
              <a:rPr lang="en-GB" sz="1400" dirty="0" smtClean="0">
                <a:solidFill>
                  <a:schemeClr val="accent6"/>
                </a:solidFill>
                <a:latin typeface="Franklin Gothic Book" panose="020B0503020102020204" pitchFamily="34" charset="0"/>
              </a:rPr>
              <a:t>Strengthened long-term </a:t>
            </a:r>
            <a:r>
              <a:rPr lang="en-GB" sz="1400" b="1" dirty="0" smtClean="0">
                <a:solidFill>
                  <a:schemeClr val="accent6"/>
                </a:solidFill>
                <a:latin typeface="Franklin Gothic Book" panose="020B0503020102020204" pitchFamily="34" charset="0"/>
              </a:rPr>
              <a:t>growth and profitability</a:t>
            </a:r>
            <a:r>
              <a:rPr lang="en-GB" sz="1400" dirty="0" smtClean="0">
                <a:solidFill>
                  <a:schemeClr val="accent6"/>
                </a:solidFill>
                <a:latin typeface="Franklin Gothic Book" panose="020B0503020102020204" pitchFamily="34" charset="0"/>
              </a:rPr>
              <a:t>, as a result of lower ESG risks and operational savings (energy, waste, water).</a:t>
            </a:r>
          </a:p>
          <a:p>
            <a:pPr marL="108000" lvl="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There are 2 main available instruments in the market: </a:t>
            </a:r>
            <a:r>
              <a:rPr lang="en-GB" sz="1400" b="1" dirty="0" smtClean="0">
                <a:solidFill>
                  <a:schemeClr val="accent6"/>
                </a:solidFill>
                <a:latin typeface="Franklin Gothic Book" panose="020B0503020102020204" pitchFamily="34" charset="0"/>
              </a:rPr>
              <a:t>Green Loans (GLs) </a:t>
            </a:r>
            <a:r>
              <a:rPr lang="en-GB" sz="1400" dirty="0" smtClean="0">
                <a:solidFill>
                  <a:schemeClr val="accent6"/>
                </a:solidFill>
                <a:latin typeface="Franklin Gothic Book" panose="020B0503020102020204" pitchFamily="34" charset="0"/>
              </a:rPr>
              <a:t>and </a:t>
            </a:r>
            <a:r>
              <a:rPr lang="en-GB" sz="1400" b="1" dirty="0" smtClean="0">
                <a:solidFill>
                  <a:schemeClr val="accent6"/>
                </a:solidFill>
                <a:latin typeface="Franklin Gothic Book" panose="020B0503020102020204" pitchFamily="34" charset="0"/>
              </a:rPr>
              <a:t>Sustainability Linked Loans (SLLs)</a:t>
            </a:r>
            <a:r>
              <a:rPr lang="en-GB" sz="1400" dirty="0" smtClean="0">
                <a:solidFill>
                  <a:schemeClr val="accent6"/>
                </a:solidFill>
                <a:latin typeface="Franklin Gothic Book" panose="020B0503020102020204" pitchFamily="34" charset="0"/>
              </a:rPr>
              <a:t>. </a:t>
            </a:r>
          </a:p>
          <a:p>
            <a:pPr marL="108000" lvl="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GLs targets the earmarking of proceeds for </a:t>
            </a:r>
            <a:r>
              <a:rPr lang="en-GB" sz="1400" b="1" dirty="0" smtClean="0">
                <a:solidFill>
                  <a:schemeClr val="accent6"/>
                </a:solidFill>
                <a:latin typeface="Franklin Gothic Book" panose="020B0503020102020204" pitchFamily="34" charset="0"/>
              </a:rPr>
              <a:t>eligible</a:t>
            </a:r>
            <a:r>
              <a:rPr lang="en-GB" sz="1400" dirty="0" smtClean="0">
                <a:solidFill>
                  <a:schemeClr val="accent6"/>
                </a:solidFill>
                <a:latin typeface="Franklin Gothic Book" panose="020B0503020102020204" pitchFamily="34" charset="0"/>
              </a:rPr>
              <a:t> </a:t>
            </a:r>
            <a:r>
              <a:rPr lang="en-GB" sz="1400" b="1" dirty="0" smtClean="0">
                <a:solidFill>
                  <a:schemeClr val="accent6"/>
                </a:solidFill>
                <a:latin typeface="Franklin Gothic Book" panose="020B0503020102020204" pitchFamily="34" charset="0"/>
              </a:rPr>
              <a:t>green projects</a:t>
            </a:r>
            <a:r>
              <a:rPr lang="en-GB" sz="1400" dirty="0" smtClean="0">
                <a:solidFill>
                  <a:schemeClr val="accent6"/>
                </a:solidFill>
                <a:latin typeface="Franklin Gothic Book" panose="020B0503020102020204" pitchFamily="34" charset="0"/>
              </a:rPr>
              <a:t>, while SLLs link a financial incentive with the achievement of measurable </a:t>
            </a:r>
            <a:r>
              <a:rPr lang="en-GB" sz="1400" b="1" dirty="0" smtClean="0">
                <a:solidFill>
                  <a:schemeClr val="accent6"/>
                </a:solidFill>
                <a:latin typeface="Franklin Gothic Book" panose="020B0503020102020204" pitchFamily="34" charset="0"/>
              </a:rPr>
              <a:t>sustainability targets</a:t>
            </a:r>
            <a:r>
              <a:rPr lang="en-GB" sz="1400" dirty="0" smtClean="0">
                <a:solidFill>
                  <a:schemeClr val="accent6"/>
                </a:solidFill>
                <a:latin typeface="Franklin Gothic Book" panose="020B0503020102020204" pitchFamily="34" charset="0"/>
              </a:rPr>
              <a:t>.</a:t>
            </a:r>
          </a:p>
          <a:p>
            <a:pPr marL="108000" lvl="0" indent="-108000" eaLnBrk="1" fontAlgn="auto" hangingPunct="1">
              <a:spcAft>
                <a:spcPts val="1000"/>
              </a:spcAft>
              <a:buClr>
                <a:srgbClr val="7EA6D7"/>
              </a:buClr>
              <a:buFont typeface="MS UI Gothic" panose="020B0600070205080204" pitchFamily="34" charset="-128"/>
              <a:buChar char="▮"/>
              <a:defRPr/>
            </a:pPr>
            <a:r>
              <a:rPr lang="en-GB" sz="1400" b="1" dirty="0" smtClean="0">
                <a:solidFill>
                  <a:schemeClr val="accent6"/>
                </a:solidFill>
                <a:latin typeface="Franklin Gothic Book" panose="020B0503020102020204" pitchFamily="34" charset="0"/>
              </a:rPr>
              <a:t>Interest reduction </a:t>
            </a:r>
            <a:r>
              <a:rPr lang="en-GB" sz="1400" dirty="0" smtClean="0">
                <a:solidFill>
                  <a:schemeClr val="accent6"/>
                </a:solidFill>
                <a:latin typeface="Franklin Gothic Book" panose="020B0503020102020204" pitchFamily="34" charset="0"/>
              </a:rPr>
              <a:t>is possible under SLLs, which in turns results in a double benefit: monetary savings and higher ESG realized standards.</a:t>
            </a:r>
          </a:p>
          <a:p>
            <a:pPr marL="108000" lvl="0" indent="-108000" eaLnBrk="1" fontAlgn="auto" hangingPunct="1">
              <a:spcAft>
                <a:spcPts val="1000"/>
              </a:spcAft>
              <a:buClr>
                <a:srgbClr val="7EA6D7"/>
              </a:buClr>
              <a:buFont typeface="MS UI Gothic" panose="020B0600070205080204" pitchFamily="34" charset="-128"/>
              <a:buChar char="▮"/>
              <a:defRPr/>
            </a:pPr>
            <a:r>
              <a:rPr lang="en-GB" sz="1400" dirty="0" smtClean="0">
                <a:solidFill>
                  <a:schemeClr val="accent6"/>
                </a:solidFill>
                <a:latin typeface="Franklin Gothic Book" panose="020B0503020102020204" pitchFamily="34" charset="0"/>
              </a:rPr>
              <a:t>EBRD could involve </a:t>
            </a:r>
            <a:r>
              <a:rPr lang="en-GB" sz="1400" b="1" dirty="0" smtClean="0">
                <a:solidFill>
                  <a:schemeClr val="accent6"/>
                </a:solidFill>
                <a:latin typeface="Franklin Gothic Book" panose="020B0503020102020204" pitchFamily="34" charset="0"/>
              </a:rPr>
              <a:t>donor financing </a:t>
            </a:r>
            <a:r>
              <a:rPr lang="en-GB" sz="1400" dirty="0" smtClean="0">
                <a:solidFill>
                  <a:schemeClr val="accent6"/>
                </a:solidFill>
                <a:latin typeface="Franklin Gothic Book" panose="020B0503020102020204" pitchFamily="34" charset="0"/>
              </a:rPr>
              <a:t>for activities such as external results verification, auditing, ESG and/or environmental consultancies, and others. </a:t>
            </a:r>
          </a:p>
          <a:p>
            <a:pPr lvl="0" eaLnBrk="1" fontAlgn="auto" hangingPunct="1">
              <a:spcAft>
                <a:spcPts val="600"/>
              </a:spcAft>
              <a:buClr>
                <a:srgbClr val="7EA6D7"/>
              </a:buClr>
              <a:defRPr/>
            </a:pPr>
            <a:endParaRPr lang="en-GB" dirty="0" smtClean="0">
              <a:solidFill>
                <a:schemeClr val="accent6"/>
              </a:solidFill>
              <a:latin typeface="Franklin Gothic Book" panose="020B0503020102020204" pitchFamily="34" charset="0"/>
            </a:endParaRPr>
          </a:p>
          <a:p>
            <a:pPr marL="465138" lvl="1" indent="-285750" eaLnBrk="1" fontAlgn="auto" hangingPunct="1">
              <a:spcAft>
                <a:spcPts val="600"/>
              </a:spcAft>
              <a:buClr>
                <a:srgbClr val="7EA6D7"/>
              </a:buClr>
              <a:buFontTx/>
              <a:buChar char="-"/>
              <a:defRPr/>
            </a:pPr>
            <a:endParaRPr lang="en-GB" dirty="0" smtClean="0"/>
          </a:p>
          <a:p>
            <a:pPr marL="108000" lvl="0" indent="-108000" eaLnBrk="1" fontAlgn="auto" hangingPunct="1">
              <a:lnSpc>
                <a:spcPct val="150000"/>
              </a:lnSpc>
              <a:spcAft>
                <a:spcPts val="0"/>
              </a:spcAft>
              <a:buClr>
                <a:srgbClr val="7EA6D7"/>
              </a:buClr>
              <a:buFont typeface="MS UI Gothic" panose="020B0600070205080204" pitchFamily="34" charset="-128"/>
              <a:buChar char="▮"/>
              <a:defRPr/>
            </a:pPr>
            <a:endParaRPr lang="en-GB" dirty="0" smtClean="0"/>
          </a:p>
          <a:p>
            <a:pPr marL="342900" indent="-342900">
              <a:buAutoNum type="arabicPeriod"/>
            </a:pPr>
            <a:endParaRPr lang="en-GB" dirty="0"/>
          </a:p>
        </p:txBody>
      </p:sp>
      <p:sp>
        <p:nvSpPr>
          <p:cNvPr id="4" name="Footer Placeholder 3"/>
          <p:cNvSpPr>
            <a:spLocks noGrp="1"/>
          </p:cNvSpPr>
          <p:nvPr>
            <p:ph type="ftr" sz="quarter" idx="4294967295"/>
            <p:custDataLst>
              <p:tags r:id="rId1"/>
            </p:custDataLst>
          </p:nvPr>
        </p:nvSpPr>
        <p:spPr>
          <a:xfrm>
            <a:off x="0" y="6480000"/>
            <a:ext cx="9144000" cy="378000"/>
          </a:xfrm>
        </p:spPr>
        <p:txBody>
          <a:bodyPr/>
          <a:lstStyle/>
          <a:p>
            <a:pPr algn="ct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sp>
        <p:nvSpPr>
          <p:cNvPr id="5" name="Slide Number Placeholder 4"/>
          <p:cNvSpPr>
            <a:spLocks noGrp="1"/>
          </p:cNvSpPr>
          <p:nvPr>
            <p:ph type="sldNum" sz="quarter" idx="4294967295"/>
          </p:nvPr>
        </p:nvSpPr>
        <p:spPr/>
        <p:txBody>
          <a:bodyPr/>
          <a:lstStyle/>
          <a:p>
            <a:endParaRPr lang="en-GB" dirty="0">
              <a:solidFill>
                <a:srgbClr val="00539B"/>
              </a:solidFill>
            </a:endParaRPr>
          </a:p>
        </p:txBody>
      </p:sp>
      <p:sp>
        <p:nvSpPr>
          <p:cNvPr id="9" name="Title 1"/>
          <p:cNvSpPr txBox="1">
            <a:spLocks/>
          </p:cNvSpPr>
          <p:nvPr/>
        </p:nvSpPr>
        <p:spPr>
          <a:xfrm>
            <a:off x="259235" y="0"/>
            <a:ext cx="5903913" cy="1076984"/>
          </a:xfrm>
          <a:prstGeom prst="rect">
            <a:avLst/>
          </a:prstGeom>
        </p:spPr>
        <p:txBody>
          <a:bodyPr vert="horz" lIns="0" tIns="0" rIns="0" bIns="0" rtlCol="0" anchor="ctr">
            <a:normAutofit/>
          </a:bodyPr>
          <a:lst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r>
              <a:rPr lang="en-GB" dirty="0" smtClean="0">
                <a:latin typeface="Franklin Gothic Book" panose="020B0503020102020204" pitchFamily="34" charset="0"/>
              </a:rPr>
              <a:t>Green investments with </a:t>
            </a:r>
            <a:r>
              <a:rPr lang="en-GB" dirty="0">
                <a:latin typeface="Franklin Gothic Book" panose="020B0503020102020204" pitchFamily="34" charset="0"/>
              </a:rPr>
              <a:t>EBRD (cont’d</a:t>
            </a:r>
            <a:r>
              <a:rPr lang="en-GB" dirty="0" smtClean="0">
                <a:latin typeface="Franklin Gothic Book" panose="020B0503020102020204" pitchFamily="34" charset="0"/>
              </a:rPr>
              <a:t>)</a:t>
            </a:r>
            <a:endParaRPr lang="en-GB" dirty="0">
              <a:latin typeface="Franklin Gothic Book" panose="020B0503020102020204" pitchFamily="34" charset="0"/>
            </a:endParaRPr>
          </a:p>
        </p:txBody>
      </p:sp>
      <p:sp>
        <p:nvSpPr>
          <p:cNvPr id="6" name="Slide Number Placeholder 5"/>
          <p:cNvSpPr>
            <a:spLocks noGrp="1"/>
          </p:cNvSpPr>
          <p:nvPr>
            <p:ph type="sldNum" sz="quarter" idx="4294967295"/>
          </p:nvPr>
        </p:nvSpPr>
        <p:spPr>
          <a:xfrm>
            <a:off x="8279567" y="6480000"/>
            <a:ext cx="360002" cy="378000"/>
          </a:xfrm>
          <a:prstGeom prst="rect">
            <a:avLst/>
          </a:prstGeom>
        </p:spPr>
        <p:txBody>
          <a:bodyPr/>
          <a:lstStyle/>
          <a:p>
            <a:fld id="{71F9F866-B438-9445-8D9F-1F8FF6608833}" type="slidenum">
              <a:rPr lang="en-GB" smtClean="0">
                <a:solidFill>
                  <a:srgbClr val="00539B"/>
                </a:solidFill>
              </a:rPr>
              <a:pPr/>
              <a:t>11</a:t>
            </a:fld>
            <a:endParaRPr lang="en-GB" dirty="0">
              <a:solidFill>
                <a:srgbClr val="00539B"/>
              </a:solidFill>
            </a:endParaRPr>
          </a:p>
        </p:txBody>
      </p:sp>
    </p:spTree>
    <p:extLst>
      <p:ext uri="{BB962C8B-B14F-4D97-AF65-F5344CB8AC3E}">
        <p14:creationId xmlns:p14="http://schemas.microsoft.com/office/powerpoint/2010/main" val="701152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82"/>
          <p:cNvSpPr>
            <a:spLocks noGrp="1"/>
          </p:cNvSpPr>
          <p:nvPr>
            <p:ph type="sldNum" sz="quarter" idx="4"/>
          </p:nvPr>
        </p:nvSpPr>
        <p:spPr>
          <a:xfrm>
            <a:off x="8279567" y="6480000"/>
            <a:ext cx="360002" cy="378000"/>
          </a:xfrm>
        </p:spPr>
        <p:txBody>
          <a:bodyPr/>
          <a:lstStyle/>
          <a:p>
            <a:fld id="{71F9F866-B438-9445-8D9F-1F8FF6608833}" type="slidenum">
              <a:rPr lang="en-GB" smtClean="0"/>
              <a:pPr/>
              <a:t>12</a:t>
            </a:fld>
            <a:endParaRPr lang="en-GB" dirty="0"/>
          </a:p>
        </p:txBody>
      </p:sp>
      <p:sp>
        <p:nvSpPr>
          <p:cNvPr id="2" name="Footer Placeholder 1"/>
          <p:cNvSpPr>
            <a:spLocks noGrp="1"/>
          </p:cNvSpPr>
          <p:nvPr>
            <p:ph type="ftr" sz="quarter" idx="3"/>
            <p:custDataLst>
              <p:tags r:id="rId1"/>
            </p:custDataLst>
          </p:nvPr>
        </p:nvSpPr>
        <p:spPr>
          <a:xfrm>
            <a:off x="0" y="6480000"/>
            <a:ext cx="9144000" cy="378000"/>
          </a:xfrm>
        </p:spPr>
        <p:txBody>
          <a:bodyPr/>
          <a:lstStyle/>
          <a:p>
            <a:r>
              <a:rPr lang="en-GB" smtClean="0"/>
              <a:t>OFFICIAL USE</a:t>
            </a:r>
            <a:r>
              <a:rPr lang="en-GB" smtClean="0">
                <a:solidFill>
                  <a:srgbClr val="000000"/>
                </a:solidFill>
              </a:rPr>
              <a:t> </a:t>
            </a:r>
            <a:endParaRPr lang="en-GB" dirty="0">
              <a:solidFill>
                <a:srgbClr val="000000"/>
              </a:solidFill>
            </a:endParaRPr>
          </a:p>
        </p:txBody>
      </p:sp>
      <p:sp>
        <p:nvSpPr>
          <p:cNvPr id="7" name="Title 9"/>
          <p:cNvSpPr txBox="1">
            <a:spLocks/>
          </p:cNvSpPr>
          <p:nvPr/>
        </p:nvSpPr>
        <p:spPr>
          <a:xfrm>
            <a:off x="254062" y="44744"/>
            <a:ext cx="6334162" cy="1080000"/>
          </a:xfrm>
          <a:prstGeom prst="rect">
            <a:avLst/>
          </a:prstGeom>
        </p:spPr>
        <p:txBody>
          <a:bodyPr vert="horz" lIns="0" tIns="0" rIns="0" bIns="0" rtlCol="0" anchor="ctr">
            <a:normAutofit/>
          </a:bodyPr>
          <a:lst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r>
              <a:rPr lang="en-US" sz="2400" dirty="0" smtClean="0">
                <a:latin typeface="Franklin Gothic Book" panose="020B0503020102020204" pitchFamily="34" charset="0"/>
              </a:rPr>
              <a:t>M</a:t>
            </a:r>
            <a:r>
              <a:rPr lang="en-GB" sz="2400" dirty="0" smtClean="0">
                <a:latin typeface="Franklin Gothic Book" panose="020B0503020102020204" pitchFamily="34" charset="0"/>
              </a:rPr>
              <a:t>ain </a:t>
            </a:r>
            <a:r>
              <a:rPr lang="en-GB" sz="2400" dirty="0">
                <a:latin typeface="Franklin Gothic Book" panose="020B0503020102020204" pitchFamily="34" charset="0"/>
              </a:rPr>
              <a:t>areas of focus for green </a:t>
            </a:r>
            <a:r>
              <a:rPr lang="en-GB" sz="2400" dirty="0" smtClean="0">
                <a:latin typeface="Franklin Gothic Book" panose="020B0503020102020204" pitchFamily="34" charset="0"/>
              </a:rPr>
              <a:t>investments </a:t>
            </a:r>
            <a:r>
              <a:rPr lang="en-GB" sz="2400" dirty="0">
                <a:latin typeface="Franklin Gothic Book" panose="020B0503020102020204" pitchFamily="34" charset="0"/>
              </a:rPr>
              <a:t>in </a:t>
            </a:r>
            <a:r>
              <a:rPr lang="en-GB" sz="2400" dirty="0" smtClean="0">
                <a:latin typeface="Franklin Gothic Book" panose="020B0503020102020204" pitchFamily="34" charset="0"/>
              </a:rPr>
              <a:t>agribusiness</a:t>
            </a:r>
            <a:endParaRPr lang="en-GB" sz="1800" dirty="0">
              <a:latin typeface="Franklin Gothic Book" panose="020B0503020102020204" pitchFamily="34" charset="0"/>
            </a:endParaRPr>
          </a:p>
        </p:txBody>
      </p:sp>
      <p:grpSp>
        <p:nvGrpSpPr>
          <p:cNvPr id="8" name="Group 7"/>
          <p:cNvGrpSpPr/>
          <p:nvPr/>
        </p:nvGrpSpPr>
        <p:grpSpPr>
          <a:xfrm>
            <a:off x="434716" y="2548568"/>
            <a:ext cx="2614950" cy="1056908"/>
            <a:chOff x="243984" y="1426657"/>
            <a:chExt cx="1944395" cy="549801"/>
          </a:xfrm>
        </p:grpSpPr>
        <p:sp>
          <p:nvSpPr>
            <p:cNvPr id="9" name="Rounded Rectangle 8"/>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1"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Climate Resilience</a:t>
              </a:r>
              <a:endParaRPr lang="en-GB" sz="1600" b="1" kern="1200" dirty="0">
                <a:latin typeface="Franklin Gothic Book" panose="020B0503020102020204" pitchFamily="34" charset="0"/>
              </a:endParaRPr>
            </a:p>
          </p:txBody>
        </p:sp>
      </p:grpSp>
      <p:grpSp>
        <p:nvGrpSpPr>
          <p:cNvPr id="12" name="Group 11"/>
          <p:cNvGrpSpPr/>
          <p:nvPr/>
        </p:nvGrpSpPr>
        <p:grpSpPr>
          <a:xfrm>
            <a:off x="444882" y="3789040"/>
            <a:ext cx="2614950" cy="1056908"/>
            <a:chOff x="243984" y="1426657"/>
            <a:chExt cx="1944395" cy="549801"/>
          </a:xfrm>
        </p:grpSpPr>
        <p:sp>
          <p:nvSpPr>
            <p:cNvPr id="13" name="Rounded Rectangle 12"/>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Sustainable Food</a:t>
              </a:r>
              <a:endParaRPr lang="en-GB" sz="1600" b="1" kern="1200" dirty="0">
                <a:latin typeface="Franklin Gothic Book" panose="020B0503020102020204" pitchFamily="34" charset="0"/>
              </a:endParaRPr>
            </a:p>
          </p:txBody>
        </p:sp>
      </p:grpSp>
      <p:grpSp>
        <p:nvGrpSpPr>
          <p:cNvPr id="15" name="Group 14"/>
          <p:cNvGrpSpPr/>
          <p:nvPr/>
        </p:nvGrpSpPr>
        <p:grpSpPr>
          <a:xfrm>
            <a:off x="6061506" y="2538406"/>
            <a:ext cx="2614950" cy="1056908"/>
            <a:chOff x="247082" y="1430334"/>
            <a:chExt cx="1944395" cy="549801"/>
          </a:xfrm>
        </p:grpSpPr>
        <p:sp>
          <p:nvSpPr>
            <p:cNvPr id="16" name="Rounded Rectangle 15"/>
            <p:cNvSpPr/>
            <p:nvPr/>
          </p:nvSpPr>
          <p:spPr>
            <a:xfrm>
              <a:off x="247082" y="1430334"/>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algn="ctr"/>
              <a:r>
                <a:rPr lang="en-GB" sz="1600" b="1" dirty="0">
                  <a:latin typeface="Franklin Gothic Book" panose="020B0503020102020204" pitchFamily="34" charset="0"/>
                </a:rPr>
                <a:t>Sustainable </a:t>
              </a:r>
              <a:r>
                <a:rPr lang="en-GB" sz="1600" b="1" dirty="0" smtClean="0">
                  <a:latin typeface="Franklin Gothic Book" panose="020B0503020102020204" pitchFamily="34" charset="0"/>
                </a:rPr>
                <a:t>Corporate Governance/ TCFD</a:t>
              </a:r>
              <a:endParaRPr lang="en-GB" sz="1600" b="1" dirty="0">
                <a:latin typeface="Franklin Gothic Book" panose="020B0503020102020204" pitchFamily="34" charset="0"/>
              </a:endParaRPr>
            </a:p>
          </p:txBody>
        </p:sp>
      </p:grpSp>
      <p:grpSp>
        <p:nvGrpSpPr>
          <p:cNvPr id="18" name="Group 17"/>
          <p:cNvGrpSpPr/>
          <p:nvPr/>
        </p:nvGrpSpPr>
        <p:grpSpPr>
          <a:xfrm>
            <a:off x="3249159" y="3789040"/>
            <a:ext cx="2614950" cy="1056908"/>
            <a:chOff x="243984" y="1426657"/>
            <a:chExt cx="1944395" cy="549801"/>
          </a:xfrm>
        </p:grpSpPr>
        <p:sp>
          <p:nvSpPr>
            <p:cNvPr id="19" name="Rounded Rectangle 18"/>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0"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Sustainable/Smart Farming</a:t>
              </a:r>
              <a:endParaRPr lang="en-GB" sz="1600" b="1" kern="1200" dirty="0">
                <a:latin typeface="Franklin Gothic Book" panose="020B0503020102020204" pitchFamily="34" charset="0"/>
              </a:endParaRPr>
            </a:p>
          </p:txBody>
        </p:sp>
      </p:grpSp>
      <p:grpSp>
        <p:nvGrpSpPr>
          <p:cNvPr id="21" name="Group 20"/>
          <p:cNvGrpSpPr/>
          <p:nvPr/>
        </p:nvGrpSpPr>
        <p:grpSpPr>
          <a:xfrm>
            <a:off x="6061506" y="3789040"/>
            <a:ext cx="2614950" cy="1056908"/>
            <a:chOff x="247082" y="1430334"/>
            <a:chExt cx="1944395" cy="549801"/>
          </a:xfrm>
        </p:grpSpPr>
        <p:sp>
          <p:nvSpPr>
            <p:cNvPr id="22" name="Rounded Rectangle 21"/>
            <p:cNvSpPr/>
            <p:nvPr/>
          </p:nvSpPr>
          <p:spPr>
            <a:xfrm>
              <a:off x="247082" y="1430334"/>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3"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dirty="0" smtClean="0">
                  <a:latin typeface="Franklin Gothic Book" panose="020B0503020102020204" pitchFamily="34" charset="0"/>
                </a:rPr>
                <a:t>Sustainable Logistics</a:t>
              </a:r>
              <a:endParaRPr lang="en-GB" sz="1600" b="1" kern="1200" dirty="0">
                <a:latin typeface="Franklin Gothic Book" panose="020B0503020102020204" pitchFamily="34" charset="0"/>
              </a:endParaRPr>
            </a:p>
          </p:txBody>
        </p:sp>
      </p:grpSp>
      <p:grpSp>
        <p:nvGrpSpPr>
          <p:cNvPr id="24" name="Group 23"/>
          <p:cNvGrpSpPr/>
          <p:nvPr/>
        </p:nvGrpSpPr>
        <p:grpSpPr>
          <a:xfrm>
            <a:off x="421166" y="5136892"/>
            <a:ext cx="2614950" cy="1012609"/>
            <a:chOff x="236429" y="1431896"/>
            <a:chExt cx="1944395" cy="517595"/>
          </a:xfrm>
          <a:solidFill>
            <a:schemeClr val="accent2"/>
          </a:solidFill>
        </p:grpSpPr>
        <p:sp>
          <p:nvSpPr>
            <p:cNvPr id="25" name="Rounded Rectangle 24"/>
            <p:cNvSpPr/>
            <p:nvPr/>
          </p:nvSpPr>
          <p:spPr>
            <a:xfrm>
              <a:off x="236429" y="1431896"/>
              <a:ext cx="1944395" cy="517595"/>
            </a:xfrm>
            <a:prstGeom prst="roundRect">
              <a:avLst>
                <a:gd name="adj" fmla="val 10000"/>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6" name="Rounded Rectangle 4"/>
            <p:cNvSpPr/>
            <p:nvPr/>
          </p:nvSpPr>
          <p:spPr>
            <a:xfrm>
              <a:off x="517030" y="1442761"/>
              <a:ext cx="1445658" cy="49781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Land Degradation</a:t>
              </a:r>
              <a:endParaRPr lang="en-GB" sz="1600" b="1" kern="1200" dirty="0">
                <a:latin typeface="Franklin Gothic Book" panose="020B0503020102020204" pitchFamily="34" charset="0"/>
              </a:endParaRPr>
            </a:p>
          </p:txBody>
        </p:sp>
      </p:grpSp>
      <p:grpSp>
        <p:nvGrpSpPr>
          <p:cNvPr id="27" name="Group 26"/>
          <p:cNvGrpSpPr/>
          <p:nvPr/>
        </p:nvGrpSpPr>
        <p:grpSpPr>
          <a:xfrm>
            <a:off x="3241400" y="5130836"/>
            <a:ext cx="2614950" cy="1025954"/>
            <a:chOff x="243984" y="1426657"/>
            <a:chExt cx="1944395" cy="549801"/>
          </a:xfrm>
          <a:solidFill>
            <a:schemeClr val="accent2"/>
          </a:solidFill>
        </p:grpSpPr>
        <p:sp>
          <p:nvSpPr>
            <p:cNvPr id="28" name="Rounded Rectangle 27"/>
            <p:cNvSpPr/>
            <p:nvPr/>
          </p:nvSpPr>
          <p:spPr>
            <a:xfrm>
              <a:off x="243984" y="1426657"/>
              <a:ext cx="1944395" cy="549801"/>
            </a:xfrm>
            <a:prstGeom prst="roundRect">
              <a:avLst>
                <a:gd name="adj" fmla="val 10000"/>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9" name="Rounded Rectangle 4"/>
            <p:cNvSpPr/>
            <p:nvPr/>
          </p:nvSpPr>
          <p:spPr>
            <a:xfrm>
              <a:off x="442825" y="1442760"/>
              <a:ext cx="1499201" cy="5175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Natural Capital</a:t>
              </a:r>
              <a:endParaRPr lang="en-GB" sz="1600" b="1" kern="1200" dirty="0">
                <a:latin typeface="Franklin Gothic Book" panose="020B0503020102020204" pitchFamily="34" charset="0"/>
              </a:endParaRPr>
            </a:p>
          </p:txBody>
        </p:sp>
      </p:grpSp>
      <p:grpSp>
        <p:nvGrpSpPr>
          <p:cNvPr id="30" name="Group 29"/>
          <p:cNvGrpSpPr/>
          <p:nvPr/>
        </p:nvGrpSpPr>
        <p:grpSpPr>
          <a:xfrm>
            <a:off x="6078996" y="5140536"/>
            <a:ext cx="2614950" cy="1036024"/>
            <a:chOff x="247082" y="1430334"/>
            <a:chExt cx="1944395" cy="549801"/>
          </a:xfrm>
          <a:solidFill>
            <a:schemeClr val="accent2"/>
          </a:solidFill>
        </p:grpSpPr>
        <p:sp>
          <p:nvSpPr>
            <p:cNvPr id="31" name="Rounded Rectangle 30"/>
            <p:cNvSpPr/>
            <p:nvPr/>
          </p:nvSpPr>
          <p:spPr>
            <a:xfrm>
              <a:off x="247082" y="1430334"/>
              <a:ext cx="1944395" cy="549801"/>
            </a:xfrm>
            <a:prstGeom prst="roundRect">
              <a:avLst>
                <a:gd name="adj" fmla="val 10000"/>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2" name="Rounded Rectangle 4"/>
            <p:cNvSpPr/>
            <p:nvPr/>
          </p:nvSpPr>
          <p:spPr>
            <a:xfrm>
              <a:off x="455160" y="1442760"/>
              <a:ext cx="1499201" cy="5175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dirty="0" smtClean="0">
                  <a:latin typeface="Franklin Gothic Book" panose="020B0503020102020204" pitchFamily="34" charset="0"/>
                </a:rPr>
                <a:t>Paris Alignment</a:t>
              </a:r>
              <a:endParaRPr lang="en-GB" sz="1600" b="1" kern="1200" dirty="0">
                <a:latin typeface="Franklin Gothic Book" panose="020B0503020102020204" pitchFamily="34" charset="0"/>
              </a:endParaRPr>
            </a:p>
          </p:txBody>
        </p:sp>
      </p:grpSp>
      <p:grpSp>
        <p:nvGrpSpPr>
          <p:cNvPr id="33" name="Group 32"/>
          <p:cNvGrpSpPr/>
          <p:nvPr/>
        </p:nvGrpSpPr>
        <p:grpSpPr>
          <a:xfrm>
            <a:off x="3220004" y="1269602"/>
            <a:ext cx="2700389" cy="1065866"/>
            <a:chOff x="243984" y="1426657"/>
            <a:chExt cx="1944395" cy="549801"/>
          </a:xfrm>
        </p:grpSpPr>
        <p:sp>
          <p:nvSpPr>
            <p:cNvPr id="34" name="Rounded Rectangle 33"/>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5"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Bio-economy</a:t>
              </a:r>
              <a:r>
                <a:rPr lang="en-GB" sz="1600" kern="1200" dirty="0" smtClean="0">
                  <a:latin typeface="Franklin Gothic Book" panose="020B0503020102020204" pitchFamily="34" charset="0"/>
                </a:rPr>
                <a:t> </a:t>
              </a:r>
              <a:endParaRPr lang="en-GB" sz="1600" kern="1200" dirty="0">
                <a:latin typeface="Franklin Gothic Book" panose="020B0503020102020204" pitchFamily="34" charset="0"/>
              </a:endParaRPr>
            </a:p>
          </p:txBody>
        </p:sp>
      </p:grpSp>
      <p:grpSp>
        <p:nvGrpSpPr>
          <p:cNvPr id="36" name="Group 35"/>
          <p:cNvGrpSpPr/>
          <p:nvPr/>
        </p:nvGrpSpPr>
        <p:grpSpPr>
          <a:xfrm>
            <a:off x="471871" y="1269602"/>
            <a:ext cx="2614950" cy="1056908"/>
            <a:chOff x="243984" y="1426657"/>
            <a:chExt cx="1944395" cy="549801"/>
          </a:xfrm>
        </p:grpSpPr>
        <p:sp>
          <p:nvSpPr>
            <p:cNvPr id="37" name="Rounded Rectangle 36"/>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8"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Resource Efficiency</a:t>
              </a:r>
              <a:endParaRPr lang="en-GB" sz="1600" b="1" kern="1200" dirty="0">
                <a:latin typeface="Franklin Gothic Book" panose="020B0503020102020204" pitchFamily="34" charset="0"/>
              </a:endParaRPr>
            </a:p>
          </p:txBody>
        </p:sp>
      </p:grpSp>
      <p:grpSp>
        <p:nvGrpSpPr>
          <p:cNvPr id="39" name="Group 38"/>
          <p:cNvGrpSpPr/>
          <p:nvPr/>
        </p:nvGrpSpPr>
        <p:grpSpPr>
          <a:xfrm>
            <a:off x="6080457" y="1268760"/>
            <a:ext cx="2614950" cy="1056908"/>
            <a:chOff x="243984" y="1426657"/>
            <a:chExt cx="1944395" cy="549801"/>
          </a:xfrm>
        </p:grpSpPr>
        <p:sp>
          <p:nvSpPr>
            <p:cNvPr id="40" name="Rounded Rectangle 39"/>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1"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Circular Economy</a:t>
              </a:r>
              <a:endParaRPr lang="en-GB" sz="1600" b="1" kern="1200" dirty="0">
                <a:latin typeface="Franklin Gothic Book" panose="020B0503020102020204" pitchFamily="34" charset="0"/>
              </a:endParaRPr>
            </a:p>
          </p:txBody>
        </p:sp>
      </p:grpSp>
      <p:grpSp>
        <p:nvGrpSpPr>
          <p:cNvPr id="42" name="Group 41"/>
          <p:cNvGrpSpPr/>
          <p:nvPr/>
        </p:nvGrpSpPr>
        <p:grpSpPr>
          <a:xfrm>
            <a:off x="3219744" y="2579524"/>
            <a:ext cx="2614950" cy="1056908"/>
            <a:chOff x="243984" y="1426657"/>
            <a:chExt cx="1944395" cy="549801"/>
          </a:xfrm>
        </p:grpSpPr>
        <p:sp>
          <p:nvSpPr>
            <p:cNvPr id="43" name="Rounded Rectangle 42"/>
            <p:cNvSpPr/>
            <p:nvPr/>
          </p:nvSpPr>
          <p:spPr>
            <a:xfrm>
              <a:off x="243984" y="1426657"/>
              <a:ext cx="1944395" cy="54980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4" name="Rounded Rectangle 4"/>
            <p:cNvSpPr/>
            <p:nvPr/>
          </p:nvSpPr>
          <p:spPr>
            <a:xfrm>
              <a:off x="260087" y="1442760"/>
              <a:ext cx="1912189" cy="5175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1" kern="1200" dirty="0" smtClean="0">
                  <a:latin typeface="Franklin Gothic Book" panose="020B0503020102020204" pitchFamily="34" charset="0"/>
                </a:rPr>
                <a:t>Carbon neutrality</a:t>
              </a:r>
              <a:endParaRPr lang="en-GB" sz="1600" b="1" kern="1200" dirty="0">
                <a:latin typeface="Franklin Gothic Book" panose="020B0503020102020204" pitchFamily="34" charset="0"/>
              </a:endParaRPr>
            </a:p>
          </p:txBody>
        </p:sp>
      </p:grpSp>
    </p:spTree>
    <p:extLst>
      <p:ext uri="{BB962C8B-B14F-4D97-AF65-F5344CB8AC3E}">
        <p14:creationId xmlns:p14="http://schemas.microsoft.com/office/powerpoint/2010/main" val="2844848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5" name="Picture 4" descr="C:\Users\grgicn\AppData\Local\Microsoft\Windows\Temporary Internet Files\Content.IE5\KW4ZRUGM\MP900422666[1].jpg"/>
          <p:cNvPicPr>
            <a:picLocks noChangeAspect="1" noChangeArrowheads="1"/>
          </p:cNvPicPr>
          <p:nvPr/>
        </p:nvPicPr>
        <p:blipFill>
          <a:blip r:embed="rId4" cstate="print"/>
          <a:srcRect t="40945"/>
          <a:stretch>
            <a:fillRect/>
          </a:stretch>
        </p:blipFill>
        <p:spPr bwMode="auto">
          <a:xfrm>
            <a:off x="0" y="1079500"/>
            <a:ext cx="9144000" cy="5400675"/>
          </a:xfrm>
          <a:prstGeom prst="rect">
            <a:avLst/>
          </a:prstGeom>
          <a:noFill/>
          <a:ln w="9525">
            <a:noFill/>
            <a:miter lim="800000"/>
            <a:headEnd/>
            <a:tailEnd/>
          </a:ln>
        </p:spPr>
      </p:pic>
      <p:sp>
        <p:nvSpPr>
          <p:cNvPr id="257026" name="Text Placeholder 10" descr="First level - paragraph text&#10;Second level - bullet 1&#10;Third level - bullet 2&#10;&#10;No more than 100 words per slide"/>
          <p:cNvSpPr>
            <a:spLocks noGrp="1"/>
          </p:cNvSpPr>
          <p:nvPr>
            <p:ph type="body" sz="quarter" idx="4294967295"/>
          </p:nvPr>
        </p:nvSpPr>
        <p:spPr>
          <a:xfrm>
            <a:off x="717550" y="2160588"/>
            <a:ext cx="7926388" cy="3779837"/>
          </a:xfrm>
        </p:spPr>
        <p:txBody>
          <a:bodyPr/>
          <a:lstStyle/>
          <a:p>
            <a:pPr marL="628650" indent="-628650"/>
            <a:r>
              <a:rPr lang="en-GB" sz="2800" dirty="0" smtClean="0">
                <a:solidFill>
                  <a:schemeClr val="accent1"/>
                </a:solidFill>
                <a:latin typeface="Bodoni MT"/>
                <a:ea typeface="Bodoni MT"/>
                <a:cs typeface="Bodoni MT"/>
              </a:rPr>
              <a:t>IV. </a:t>
            </a:r>
            <a:r>
              <a:rPr lang="en-GB" sz="2800" dirty="0" smtClean="0">
                <a:solidFill>
                  <a:schemeClr val="accent1"/>
                </a:solidFill>
                <a:latin typeface="Bodoni MT"/>
                <a:ea typeface="Bodoni MT"/>
                <a:cs typeface="Bodoni MT"/>
              </a:rPr>
              <a:t>Agribusiness Investments in Southern &amp; Eastern Mediterranean (SEMED)</a:t>
            </a:r>
            <a:endParaRPr lang="en-GB" sz="2800" dirty="0">
              <a:solidFill>
                <a:schemeClr val="accent1"/>
              </a:solidFill>
              <a:latin typeface="Bodoni MT"/>
              <a:ea typeface="Bodoni MT"/>
              <a:cs typeface="Bodoni MT"/>
            </a:endParaRPr>
          </a:p>
        </p:txBody>
      </p:sp>
      <p:sp>
        <p:nvSpPr>
          <p:cNvPr id="257027" name="Slide Number Placeholder 6"/>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FCC4CE90-18BD-4123-A55C-503BD2AC76EB}" type="slidenum">
              <a:rPr lang="en-GB">
                <a:solidFill>
                  <a:schemeClr val="accent1"/>
                </a:solidFill>
                <a:ea typeface="Franklin Gothic Book"/>
              </a:rPr>
              <a:pPr fontAlgn="base">
                <a:spcBef>
                  <a:spcPct val="0"/>
                </a:spcBef>
                <a:spcAft>
                  <a:spcPct val="0"/>
                </a:spcAft>
              </a:pPr>
              <a:t>13</a:t>
            </a:fld>
            <a:endParaRPr lang="en-GB" dirty="0">
              <a:solidFill>
                <a:schemeClr val="accent1"/>
              </a:solidFill>
              <a:ea typeface="Franklin Gothic Book"/>
            </a:endParaRPr>
          </a:p>
        </p:txBody>
      </p:sp>
      <p:sp>
        <p:nvSpPr>
          <p:cNvPr id="257028" name="Footer Placeholder 1"/>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descr="Ideally your title should fit on one line."/>
          <p:cNvSpPr>
            <a:spLocks noGrp="1"/>
          </p:cNvSpPr>
          <p:nvPr>
            <p:ph type="title"/>
          </p:nvPr>
        </p:nvSpPr>
        <p:spPr>
          <a:xfrm>
            <a:off x="395536" y="0"/>
            <a:ext cx="6443663" cy="1079500"/>
          </a:xfrm>
        </p:spPr>
        <p:txBody>
          <a:bodyPr/>
          <a:lstStyle/>
          <a:p>
            <a:r>
              <a:rPr lang="en-GB" sz="2400" dirty="0" smtClean="0">
                <a:latin typeface="Franklin Gothic Book"/>
                <a:ea typeface="ＭＳ Ｐゴシック"/>
                <a:cs typeface="Bodoni MT"/>
              </a:rPr>
              <a:t>EBRD Expansion to the Southern and Eastern Mediterranean (SEMED)</a:t>
            </a:r>
          </a:p>
        </p:txBody>
      </p:sp>
      <p:sp>
        <p:nvSpPr>
          <p:cNvPr id="259074" name="Slide Number Placeholder 5"/>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615FC476-925F-401C-BDA3-A90968651A19}" type="slidenum">
              <a:rPr lang="en-GB">
                <a:solidFill>
                  <a:schemeClr val="accent1"/>
                </a:solidFill>
                <a:ea typeface="Franklin Gothic Book"/>
              </a:rPr>
              <a:pPr fontAlgn="base">
                <a:spcBef>
                  <a:spcPct val="0"/>
                </a:spcBef>
                <a:spcAft>
                  <a:spcPct val="0"/>
                </a:spcAft>
              </a:pPr>
              <a:t>14</a:t>
            </a:fld>
            <a:endParaRPr lang="en-GB" dirty="0">
              <a:solidFill>
                <a:schemeClr val="accent1"/>
              </a:solidFill>
              <a:ea typeface="Franklin Gothic Book"/>
            </a:endParaRPr>
          </a:p>
        </p:txBody>
      </p:sp>
      <p:sp>
        <p:nvSpPr>
          <p:cNvPr id="7" name="Text Placeholder 8" descr="First level - paragraph text&#10;Second level - bullet 1&#10;Third level - bullet 2&#10;&#10;No more than 100 words per slide"/>
          <p:cNvSpPr>
            <a:spLocks noGrp="1"/>
          </p:cNvSpPr>
          <p:nvPr>
            <p:ph type="body" sz="quarter" idx="4294967295"/>
          </p:nvPr>
        </p:nvSpPr>
        <p:spPr>
          <a:xfrm>
            <a:off x="471738" y="1340768"/>
            <a:ext cx="6616700" cy="4251325"/>
          </a:xfrm>
        </p:spPr>
        <p:txBody>
          <a:bodyPr rtlCol="0">
            <a:normAutofit fontScale="85000" lnSpcReduction="10000"/>
          </a:bodyPr>
          <a:lstStyle/>
          <a:p>
            <a:pPr marL="285750" indent="-285750" eaLnBrk="1" hangingPunct="1">
              <a:spcBef>
                <a:spcPts val="0"/>
              </a:spcBef>
              <a:buFont typeface="Arial" panose="020B0604020202020204" pitchFamily="34" charset="0"/>
              <a:buChar char="•"/>
              <a:defRPr/>
            </a:pPr>
            <a:r>
              <a:rPr sz="1400" dirty="0">
                <a:solidFill>
                  <a:schemeClr val="accent6"/>
                </a:solidFill>
                <a:latin typeface="Franklin Gothic Book" pitchFamily="34" charset="0"/>
                <a:cs typeface="Arial" pitchFamily="34" charset="0"/>
              </a:rPr>
              <a:t>The Board of the EBRD decided in 2011 to expand the Bank’s operations to Egypt, Jordan, Morocco, and </a:t>
            </a:r>
            <a:r>
              <a:rPr sz="1400" dirty="0" smtClean="0">
                <a:solidFill>
                  <a:schemeClr val="accent6"/>
                </a:solidFill>
                <a:latin typeface="Franklin Gothic Book" pitchFamily="34" charset="0"/>
                <a:cs typeface="Arial" pitchFamily="34" charset="0"/>
              </a:rPr>
              <a:t>Tunisia. In 2017, Lebanon and the West Bank became countries of operation. </a:t>
            </a:r>
            <a:endParaRPr sz="1400" dirty="0">
              <a:solidFill>
                <a:schemeClr val="accent6"/>
              </a:solidFill>
              <a:latin typeface="Franklin Gothic Book" pitchFamily="34" charset="0"/>
              <a:cs typeface="Arial" pitchFamily="34" charset="0"/>
            </a:endParaRPr>
          </a:p>
          <a:p>
            <a:pPr marL="285750" indent="-285750" eaLnBrk="1" hangingPunct="1">
              <a:spcBef>
                <a:spcPts val="0"/>
              </a:spcBef>
              <a:buFont typeface="Arial" panose="020B0604020202020204" pitchFamily="34" charset="0"/>
              <a:buChar char="•"/>
              <a:defRPr/>
            </a:pPr>
            <a:r>
              <a:rPr sz="1400" dirty="0">
                <a:solidFill>
                  <a:schemeClr val="accent6"/>
                </a:solidFill>
                <a:latin typeface="Franklin Gothic Book" pitchFamily="34" charset="0"/>
                <a:cs typeface="Arial" pitchFamily="34" charset="0"/>
              </a:rPr>
              <a:t>To date the Bank invested in </a:t>
            </a:r>
            <a:r>
              <a:rPr sz="1400" dirty="0" smtClean="0">
                <a:solidFill>
                  <a:schemeClr val="accent6"/>
                </a:solidFill>
                <a:latin typeface="Franklin Gothic Book" pitchFamily="34" charset="0"/>
                <a:cs typeface="Arial" pitchFamily="34" charset="0"/>
              </a:rPr>
              <a:t>ca. 212 </a:t>
            </a:r>
            <a:r>
              <a:rPr sz="1400" dirty="0">
                <a:solidFill>
                  <a:schemeClr val="accent6"/>
                </a:solidFill>
                <a:latin typeface="Franklin Gothic Book" pitchFamily="34" charset="0"/>
                <a:cs typeface="Arial" pitchFamily="34" charset="0"/>
              </a:rPr>
              <a:t>projects in the SEMED region for a total </a:t>
            </a:r>
            <a:r>
              <a:rPr sz="1400" dirty="0" smtClean="0">
                <a:solidFill>
                  <a:schemeClr val="accent6"/>
                </a:solidFill>
                <a:latin typeface="Franklin Gothic Book" pitchFamily="34" charset="0"/>
                <a:cs typeface="Arial" pitchFamily="34" charset="0"/>
              </a:rPr>
              <a:t>amount of ca. EUR 9 billion (70% in the Private Sector).</a:t>
            </a:r>
          </a:p>
          <a:p>
            <a:pPr marL="285750" indent="-285750" eaLnBrk="1" hangingPunct="1">
              <a:spcBef>
                <a:spcPts val="0"/>
              </a:spcBef>
              <a:buFont typeface="Arial" panose="020B0604020202020204" pitchFamily="34" charset="0"/>
              <a:buChar char="•"/>
              <a:defRPr/>
            </a:pPr>
            <a:r>
              <a:rPr lang="en-US" sz="1400" dirty="0" smtClean="0">
                <a:solidFill>
                  <a:schemeClr val="accent6"/>
                </a:solidFill>
                <a:latin typeface="Franklin Gothic Book" pitchFamily="34" charset="0"/>
                <a:cs typeface="Arial" pitchFamily="34" charset="0"/>
              </a:rPr>
              <a:t>In the Agribusiness sector, the Bank signed to date 30 projects in SEMED for a total of ca. EUR 600m </a:t>
            </a:r>
            <a:endParaRPr sz="1400" dirty="0">
              <a:solidFill>
                <a:schemeClr val="accent6"/>
              </a:solidFill>
              <a:latin typeface="Franklin Gothic Book" pitchFamily="34" charset="0"/>
              <a:cs typeface="Arial" pitchFamily="34" charset="0"/>
            </a:endParaRPr>
          </a:p>
          <a:p>
            <a:pPr marL="285750" indent="-285750" eaLnBrk="1" hangingPunct="1">
              <a:spcBef>
                <a:spcPts val="0"/>
              </a:spcBef>
              <a:buFont typeface="Arial" panose="020B0604020202020204" pitchFamily="34" charset="0"/>
              <a:buChar char="•"/>
              <a:defRPr/>
            </a:pPr>
            <a:r>
              <a:rPr sz="1400" dirty="0">
                <a:solidFill>
                  <a:schemeClr val="accent6"/>
                </a:solidFill>
                <a:latin typeface="Franklin Gothic Book" pitchFamily="34" charset="0"/>
                <a:cs typeface="Arial" pitchFamily="34" charset="0"/>
              </a:rPr>
              <a:t>The Bank opened </a:t>
            </a:r>
            <a:r>
              <a:rPr sz="1400" dirty="0" smtClean="0">
                <a:solidFill>
                  <a:schemeClr val="accent6"/>
                </a:solidFill>
                <a:latin typeface="Franklin Gothic Book" pitchFamily="34" charset="0"/>
                <a:cs typeface="Arial" pitchFamily="34" charset="0"/>
              </a:rPr>
              <a:t>resident </a:t>
            </a:r>
            <a:r>
              <a:rPr sz="1400" dirty="0">
                <a:solidFill>
                  <a:schemeClr val="accent6"/>
                </a:solidFill>
                <a:latin typeface="Franklin Gothic Book" pitchFamily="34" charset="0"/>
                <a:cs typeface="Arial" pitchFamily="34" charset="0"/>
              </a:rPr>
              <a:t>offices in each of Casablanca, Tunis, Cairo</a:t>
            </a:r>
            <a:r>
              <a:rPr sz="1400" dirty="0" smtClean="0">
                <a:solidFill>
                  <a:schemeClr val="accent6"/>
                </a:solidFill>
                <a:latin typeface="Franklin Gothic Book" pitchFamily="34" charset="0"/>
                <a:cs typeface="Arial" pitchFamily="34" charset="0"/>
              </a:rPr>
              <a:t>, Beirut, </a:t>
            </a:r>
            <a:r>
              <a:rPr sz="1400" dirty="0">
                <a:solidFill>
                  <a:schemeClr val="accent6"/>
                </a:solidFill>
                <a:latin typeface="Franklin Gothic Book" pitchFamily="34" charset="0"/>
                <a:cs typeface="Arial" pitchFamily="34" charset="0"/>
              </a:rPr>
              <a:t>and </a:t>
            </a:r>
            <a:r>
              <a:rPr sz="1400" dirty="0" smtClean="0">
                <a:solidFill>
                  <a:schemeClr val="accent6"/>
                </a:solidFill>
                <a:latin typeface="Franklin Gothic Book" pitchFamily="34" charset="0"/>
                <a:cs typeface="Arial" pitchFamily="34" charset="0"/>
              </a:rPr>
              <a:t>Amman.</a:t>
            </a:r>
            <a:endParaRPr sz="1400" dirty="0">
              <a:solidFill>
                <a:schemeClr val="accent6"/>
              </a:solidFill>
              <a:latin typeface="Franklin Gothic Book" pitchFamily="34" charset="0"/>
              <a:cs typeface="Arial" pitchFamily="34" charset="0"/>
            </a:endParaRPr>
          </a:p>
          <a:p>
            <a:pPr marL="285750" indent="-285750" eaLnBrk="1" hangingPunct="1">
              <a:spcBef>
                <a:spcPts val="0"/>
              </a:spcBef>
              <a:buFont typeface="Arial" panose="020B0604020202020204" pitchFamily="34" charset="0"/>
              <a:buChar char="•"/>
              <a:defRPr/>
            </a:pPr>
            <a:r>
              <a:rPr sz="1400" dirty="0" smtClean="0">
                <a:solidFill>
                  <a:schemeClr val="accent6"/>
                </a:solidFill>
                <a:latin typeface="Franklin Gothic Book" pitchFamily="34" charset="0"/>
                <a:cs typeface="Arial" pitchFamily="34" charset="0"/>
              </a:rPr>
              <a:t>Agribusiness priorities </a:t>
            </a:r>
            <a:r>
              <a:rPr sz="1400" dirty="0">
                <a:solidFill>
                  <a:schemeClr val="accent6"/>
                </a:solidFill>
                <a:latin typeface="Franklin Gothic Book" pitchFamily="34" charset="0"/>
                <a:cs typeface="Arial" pitchFamily="34" charset="0"/>
              </a:rPr>
              <a:t>in the SEMED region include:</a:t>
            </a:r>
          </a:p>
          <a:p>
            <a:pPr marL="646362" lvl="2" indent="-285750">
              <a:spcBef>
                <a:spcPts val="0"/>
              </a:spcBef>
              <a:buSzPct val="80000"/>
              <a:buFont typeface="Courier New" panose="02070309020205020404" pitchFamily="49" charset="0"/>
              <a:buChar char="o"/>
              <a:defRPr/>
            </a:pPr>
            <a:r>
              <a:rPr lang="en-GB" sz="1300" dirty="0">
                <a:solidFill>
                  <a:schemeClr val="tx1">
                    <a:lumMod val="50000"/>
                  </a:schemeClr>
                </a:solidFill>
              </a:rPr>
              <a:t>Support investment along the food chain to strengthen linkages and increase standards;</a:t>
            </a:r>
          </a:p>
          <a:p>
            <a:pPr marL="646362" lvl="2" indent="-285750">
              <a:spcBef>
                <a:spcPts val="0"/>
              </a:spcBef>
              <a:buSzPct val="80000"/>
              <a:buFont typeface="Courier New" panose="02070309020205020404" pitchFamily="49" charset="0"/>
              <a:buChar char="o"/>
              <a:defRPr/>
            </a:pPr>
            <a:r>
              <a:rPr lang="en-GB" sz="1300" dirty="0">
                <a:solidFill>
                  <a:schemeClr val="tx1">
                    <a:lumMod val="50000"/>
                  </a:schemeClr>
                </a:solidFill>
              </a:rPr>
              <a:t>Support consolidation in agriculture and processing to take advantage of economies of scale and facilitate modernisation;</a:t>
            </a:r>
          </a:p>
          <a:p>
            <a:pPr marL="646362" lvl="2" indent="-285750">
              <a:spcBef>
                <a:spcPts val="0"/>
              </a:spcBef>
              <a:buSzPct val="80000"/>
              <a:buFont typeface="Courier New" panose="02070309020205020404" pitchFamily="49" charset="0"/>
              <a:buChar char="o"/>
              <a:defRPr/>
            </a:pPr>
            <a:r>
              <a:rPr lang="en-GB" sz="1300" dirty="0" smtClean="0">
                <a:solidFill>
                  <a:schemeClr val="tx1">
                    <a:lumMod val="50000"/>
                  </a:schemeClr>
                </a:solidFill>
              </a:rPr>
              <a:t>Focus </a:t>
            </a:r>
            <a:r>
              <a:rPr lang="en-GB" sz="1300" dirty="0">
                <a:solidFill>
                  <a:schemeClr val="tx1">
                    <a:lumMod val="50000"/>
                  </a:schemeClr>
                </a:solidFill>
              </a:rPr>
              <a:t>on crops where </a:t>
            </a:r>
            <a:r>
              <a:rPr lang="en-GB" sz="1300" dirty="0" smtClean="0">
                <a:solidFill>
                  <a:schemeClr val="tx1">
                    <a:lumMod val="50000"/>
                  </a:schemeClr>
                </a:solidFill>
              </a:rPr>
              <a:t>these countries have </a:t>
            </a:r>
            <a:r>
              <a:rPr lang="en-GB" sz="1300" dirty="0">
                <a:solidFill>
                  <a:schemeClr val="tx1">
                    <a:lumMod val="50000"/>
                  </a:schemeClr>
                </a:solidFill>
              </a:rPr>
              <a:t>a competitive edge for export activity (e.g. </a:t>
            </a:r>
            <a:r>
              <a:rPr lang="en-GB" sz="1300" dirty="0" smtClean="0">
                <a:solidFill>
                  <a:schemeClr val="tx1">
                    <a:lumMod val="50000"/>
                  </a:schemeClr>
                </a:solidFill>
              </a:rPr>
              <a:t>olive oil);</a:t>
            </a:r>
            <a:endParaRPr lang="en-GB" sz="1300" dirty="0">
              <a:solidFill>
                <a:schemeClr val="tx1">
                  <a:lumMod val="50000"/>
                </a:schemeClr>
              </a:solidFill>
            </a:endParaRPr>
          </a:p>
          <a:p>
            <a:pPr marL="646362" lvl="2" indent="-285750">
              <a:spcBef>
                <a:spcPts val="0"/>
              </a:spcBef>
              <a:buSzPct val="80000"/>
              <a:buFont typeface="Courier New" panose="02070309020205020404" pitchFamily="49" charset="0"/>
              <a:buChar char="o"/>
              <a:defRPr/>
            </a:pPr>
            <a:r>
              <a:rPr sz="1300" dirty="0" smtClean="0">
                <a:solidFill>
                  <a:schemeClr val="tx1">
                    <a:lumMod val="50000"/>
                  </a:schemeClr>
                </a:solidFill>
              </a:rPr>
              <a:t>Supporting </a:t>
            </a:r>
            <a:r>
              <a:rPr sz="1300" dirty="0">
                <a:solidFill>
                  <a:schemeClr val="tx1">
                    <a:lumMod val="50000"/>
                  </a:schemeClr>
                </a:solidFill>
              </a:rPr>
              <a:t>foreign direct investments in the private </a:t>
            </a:r>
            <a:r>
              <a:rPr sz="1300" dirty="0" smtClean="0">
                <a:solidFill>
                  <a:schemeClr val="tx1">
                    <a:lumMod val="50000"/>
                  </a:schemeClr>
                </a:solidFill>
              </a:rPr>
              <a:t>sector;</a:t>
            </a:r>
            <a:endParaRPr sz="1300" dirty="0">
              <a:solidFill>
                <a:schemeClr val="tx1">
                  <a:lumMod val="50000"/>
                </a:schemeClr>
              </a:solidFill>
            </a:endParaRPr>
          </a:p>
          <a:p>
            <a:pPr marL="646362" lvl="2" indent="-285750">
              <a:spcBef>
                <a:spcPts val="0"/>
              </a:spcBef>
              <a:buSzPct val="80000"/>
              <a:buFont typeface="Courier New" panose="02070309020205020404" pitchFamily="49" charset="0"/>
              <a:buChar char="o"/>
              <a:defRPr/>
            </a:pPr>
            <a:r>
              <a:rPr sz="1300" dirty="0" smtClean="0">
                <a:solidFill>
                  <a:schemeClr val="tx1">
                    <a:lumMod val="50000"/>
                  </a:schemeClr>
                </a:solidFill>
              </a:rPr>
              <a:t>Promoting </a:t>
            </a:r>
            <a:r>
              <a:rPr sz="1300" dirty="0">
                <a:solidFill>
                  <a:schemeClr val="tx1">
                    <a:lumMod val="50000"/>
                  </a:schemeClr>
                </a:solidFill>
              </a:rPr>
              <a:t>sustainable energy and </a:t>
            </a:r>
            <a:r>
              <a:rPr sz="1300" dirty="0" smtClean="0">
                <a:solidFill>
                  <a:schemeClr val="tx1">
                    <a:lumMod val="50000"/>
                  </a:schemeClr>
                </a:solidFill>
              </a:rPr>
              <a:t>resource </a:t>
            </a:r>
            <a:r>
              <a:rPr sz="1300" dirty="0">
                <a:solidFill>
                  <a:schemeClr val="tx1">
                    <a:lumMod val="50000"/>
                  </a:schemeClr>
                </a:solidFill>
              </a:rPr>
              <a:t>efficiency </a:t>
            </a:r>
            <a:r>
              <a:rPr sz="1300" dirty="0" smtClean="0">
                <a:solidFill>
                  <a:schemeClr val="tx1">
                    <a:lumMod val="50000"/>
                  </a:schemeClr>
                </a:solidFill>
              </a:rPr>
              <a:t>investments;</a:t>
            </a:r>
          </a:p>
          <a:p>
            <a:pPr marL="646362" lvl="2" indent="-285750">
              <a:spcBef>
                <a:spcPts val="0"/>
              </a:spcBef>
              <a:buSzPct val="80000"/>
              <a:buFont typeface="Courier New" panose="02070309020205020404" pitchFamily="49" charset="0"/>
              <a:buChar char="o"/>
              <a:defRPr/>
            </a:pPr>
            <a:r>
              <a:rPr lang="en-GB" sz="1300" dirty="0">
                <a:solidFill>
                  <a:schemeClr val="tx1">
                    <a:lumMod val="50000"/>
                  </a:schemeClr>
                </a:solidFill>
              </a:rPr>
              <a:t>Support development of modern retail and appropriate logistical infrastructure across agribusiness value </a:t>
            </a:r>
            <a:r>
              <a:rPr lang="en-GB" sz="1300" dirty="0" smtClean="0">
                <a:solidFill>
                  <a:schemeClr val="tx1">
                    <a:lumMod val="50000"/>
                  </a:schemeClr>
                </a:solidFill>
              </a:rPr>
              <a:t>chain.</a:t>
            </a:r>
            <a:endParaRPr sz="1300" dirty="0">
              <a:solidFill>
                <a:schemeClr val="tx1">
                  <a:lumMod val="50000"/>
                </a:schemeClr>
              </a:solidFill>
            </a:endParaRPr>
          </a:p>
        </p:txBody>
      </p:sp>
      <p:pic>
        <p:nvPicPr>
          <p:cNvPr id="259076" name="Picture 7"/>
          <p:cNvPicPr>
            <a:picLocks noChangeAspect="1"/>
          </p:cNvPicPr>
          <p:nvPr/>
        </p:nvPicPr>
        <p:blipFill>
          <a:blip r:embed="rId4" cstate="print"/>
          <a:srcRect/>
          <a:stretch>
            <a:fillRect/>
          </a:stretch>
        </p:blipFill>
        <p:spPr bwMode="auto">
          <a:xfrm>
            <a:off x="7317339" y="1270684"/>
            <a:ext cx="1373187" cy="914400"/>
          </a:xfrm>
          <a:prstGeom prst="rect">
            <a:avLst/>
          </a:prstGeom>
          <a:noFill/>
          <a:ln w="9525">
            <a:noFill/>
            <a:miter lim="800000"/>
            <a:headEnd/>
            <a:tailEnd/>
          </a:ln>
        </p:spPr>
      </p:pic>
      <p:pic>
        <p:nvPicPr>
          <p:cNvPr id="259077" name="Picture 8"/>
          <p:cNvPicPr>
            <a:picLocks noChangeAspect="1"/>
          </p:cNvPicPr>
          <p:nvPr/>
        </p:nvPicPr>
        <p:blipFill>
          <a:blip r:embed="rId5" cstate="print"/>
          <a:srcRect/>
          <a:stretch>
            <a:fillRect/>
          </a:stretch>
        </p:blipFill>
        <p:spPr bwMode="auto">
          <a:xfrm>
            <a:off x="7317339" y="2277035"/>
            <a:ext cx="1373187" cy="804863"/>
          </a:xfrm>
          <a:prstGeom prst="rect">
            <a:avLst/>
          </a:prstGeom>
          <a:noFill/>
          <a:ln w="9525">
            <a:noFill/>
            <a:miter lim="800000"/>
            <a:headEnd/>
            <a:tailEnd/>
          </a:ln>
        </p:spPr>
      </p:pic>
      <p:pic>
        <p:nvPicPr>
          <p:cNvPr id="259078" name="Picture 9"/>
          <p:cNvPicPr>
            <a:picLocks noChangeAspect="1"/>
          </p:cNvPicPr>
          <p:nvPr/>
        </p:nvPicPr>
        <p:blipFill>
          <a:blip r:embed="rId6" cstate="print"/>
          <a:srcRect/>
          <a:stretch>
            <a:fillRect/>
          </a:stretch>
        </p:blipFill>
        <p:spPr bwMode="auto">
          <a:xfrm>
            <a:off x="7317339" y="3173849"/>
            <a:ext cx="1373187" cy="828675"/>
          </a:xfrm>
          <a:prstGeom prst="rect">
            <a:avLst/>
          </a:prstGeom>
          <a:noFill/>
          <a:ln w="9525">
            <a:noFill/>
            <a:miter lim="800000"/>
            <a:headEnd/>
            <a:tailEnd/>
          </a:ln>
        </p:spPr>
      </p:pic>
      <p:pic>
        <p:nvPicPr>
          <p:cNvPr id="259079" name="Picture 10"/>
          <p:cNvPicPr>
            <a:picLocks noChangeAspect="1"/>
          </p:cNvPicPr>
          <p:nvPr/>
        </p:nvPicPr>
        <p:blipFill>
          <a:blip r:embed="rId7" cstate="print"/>
          <a:srcRect/>
          <a:stretch>
            <a:fillRect/>
          </a:stretch>
        </p:blipFill>
        <p:spPr bwMode="auto">
          <a:xfrm>
            <a:off x="7317339" y="4094475"/>
            <a:ext cx="1373187" cy="828675"/>
          </a:xfrm>
          <a:prstGeom prst="rect">
            <a:avLst/>
          </a:prstGeom>
          <a:noFill/>
          <a:ln w="9525">
            <a:noFill/>
            <a:miter lim="800000"/>
            <a:headEnd/>
            <a:tailEnd/>
          </a:ln>
        </p:spPr>
      </p:pic>
      <p:sp>
        <p:nvSpPr>
          <p:cNvPr id="259080" name="Footer Placeholder 2"/>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pic>
        <p:nvPicPr>
          <p:cNvPr id="205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17338" y="5015100"/>
            <a:ext cx="1373187" cy="916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descr="Ideally your title should fit on one line."/>
          <p:cNvSpPr>
            <a:spLocks noGrp="1"/>
          </p:cNvSpPr>
          <p:nvPr>
            <p:ph type="title"/>
          </p:nvPr>
        </p:nvSpPr>
        <p:spPr>
          <a:xfrm>
            <a:off x="395536" y="0"/>
            <a:ext cx="6696744" cy="1079500"/>
          </a:xfrm>
        </p:spPr>
        <p:txBody>
          <a:bodyPr/>
          <a:lstStyle/>
          <a:p>
            <a:r>
              <a:rPr lang="en-GB" sz="2400" dirty="0">
                <a:latin typeface="Franklin Gothic Book"/>
                <a:ea typeface="ＭＳ Ｐゴシック"/>
                <a:cs typeface="Bodoni MT"/>
              </a:rPr>
              <a:t>Agribusiness Investments </a:t>
            </a:r>
            <a:r>
              <a:rPr lang="en-GB" sz="2400" dirty="0" smtClean="0">
                <a:latin typeface="Franklin Gothic Book"/>
                <a:ea typeface="ＭＳ Ｐゴシック"/>
                <a:cs typeface="Bodoni MT"/>
              </a:rPr>
              <a:t>in SEMED – Snapshot  </a:t>
            </a:r>
            <a:endParaRPr lang="en-GB" sz="2400" dirty="0">
              <a:latin typeface="Franklin Gothic Book"/>
              <a:ea typeface="ＭＳ Ｐゴシック"/>
              <a:cs typeface="Bodoni MT"/>
            </a:endParaRPr>
          </a:p>
        </p:txBody>
      </p:sp>
      <p:sp>
        <p:nvSpPr>
          <p:cNvPr id="261122" name="Slide Number Placeholder 4"/>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0338CA86-66AB-4A52-B26C-26C39C255ED2}" type="slidenum">
              <a:rPr lang="en-GB">
                <a:solidFill>
                  <a:schemeClr val="accent1"/>
                </a:solidFill>
                <a:ea typeface="Franklin Gothic Book"/>
              </a:rPr>
              <a:pPr fontAlgn="base">
                <a:spcBef>
                  <a:spcPct val="0"/>
                </a:spcBef>
                <a:spcAft>
                  <a:spcPct val="0"/>
                </a:spcAft>
              </a:pPr>
              <a:t>15</a:t>
            </a:fld>
            <a:endParaRPr lang="en-GB">
              <a:solidFill>
                <a:schemeClr val="accent1"/>
              </a:solidFill>
              <a:ea typeface="Franklin Gothic Book"/>
            </a:endParaRPr>
          </a:p>
        </p:txBody>
      </p:sp>
      <p:sp>
        <p:nvSpPr>
          <p:cNvPr id="261272" name="Footer Placeholder 3"/>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pic>
        <p:nvPicPr>
          <p:cNvPr id="2" name="Picture 1"/>
          <p:cNvPicPr>
            <a:picLocks noChangeAspect="1"/>
          </p:cNvPicPr>
          <p:nvPr/>
        </p:nvPicPr>
        <p:blipFill>
          <a:blip r:embed="rId4"/>
          <a:stretch>
            <a:fillRect/>
          </a:stretch>
        </p:blipFill>
        <p:spPr>
          <a:xfrm>
            <a:off x="98173" y="1412776"/>
            <a:ext cx="4598452" cy="3240360"/>
          </a:xfrm>
          <a:prstGeom prst="rect">
            <a:avLst/>
          </a:prstGeom>
        </p:spPr>
      </p:pic>
      <p:pic>
        <p:nvPicPr>
          <p:cNvPr id="3" name="Picture 2"/>
          <p:cNvPicPr>
            <a:picLocks noChangeAspect="1"/>
          </p:cNvPicPr>
          <p:nvPr/>
        </p:nvPicPr>
        <p:blipFill>
          <a:blip r:embed="rId5"/>
          <a:stretch>
            <a:fillRect/>
          </a:stretch>
        </p:blipFill>
        <p:spPr>
          <a:xfrm>
            <a:off x="4807858" y="1412777"/>
            <a:ext cx="4257970" cy="2592288"/>
          </a:xfrm>
          <a:prstGeom prst="rect">
            <a:avLst/>
          </a:prstGeom>
        </p:spPr>
      </p:pic>
      <p:sp>
        <p:nvSpPr>
          <p:cNvPr id="9" name="Rectangle 5"/>
          <p:cNvSpPr>
            <a:spLocks noChangeArrowheads="1"/>
          </p:cNvSpPr>
          <p:nvPr/>
        </p:nvSpPr>
        <p:spPr bwMode="auto">
          <a:xfrm>
            <a:off x="251520" y="4941168"/>
            <a:ext cx="8472486" cy="561231"/>
          </a:xfrm>
          <a:prstGeom prst="roundRect">
            <a:avLst>
              <a:gd name="adj" fmla="val 25028"/>
            </a:avLst>
          </a:prstGeom>
          <a:solidFill>
            <a:schemeClr val="tx2"/>
          </a:solidFill>
          <a:ln>
            <a:noFill/>
          </a:ln>
          <a:effectLst/>
          <a:extLst/>
        </p:spPr>
        <p:txBody>
          <a:bodyPr lIns="18000" tIns="36000" rIns="18000" bIns="36000" anchor="ctr"/>
          <a:lstStyle/>
          <a:p>
            <a:pPr algn="ctr"/>
            <a:r>
              <a:rPr lang="en-US" altLang="en-US" sz="1600" dirty="0" smtClean="0">
                <a:solidFill>
                  <a:srgbClr val="FFFFFF"/>
                </a:solidFill>
                <a:latin typeface="Franklin Gothic Demi" panose="020B0703020102020204" pitchFamily="34" charset="0"/>
              </a:rPr>
              <a:t>Total of 35 transactions since 2012 for a total exceeding EUR 600m</a:t>
            </a:r>
            <a:endParaRPr lang="en-US" altLang="en-US" sz="1600" dirty="0">
              <a:solidFill>
                <a:srgbClr val="FFFFFF"/>
              </a:solidFill>
              <a:latin typeface="Franklin Gothic Book" panose="020B0503020102020204" pitchFamily="34" charset="0"/>
            </a:endParaRPr>
          </a:p>
        </p:txBody>
      </p:sp>
    </p:spTree>
    <p:extLst>
      <p:ext uri="{BB962C8B-B14F-4D97-AF65-F5344CB8AC3E}">
        <p14:creationId xmlns:p14="http://schemas.microsoft.com/office/powerpoint/2010/main" val="1547588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4" cstate="print">
            <a:extLst/>
          </a:blip>
          <a:srcRect t="18864"/>
          <a:stretch/>
        </p:blipFill>
        <p:spPr>
          <a:xfrm>
            <a:off x="5696797" y="2060848"/>
            <a:ext cx="2907651" cy="2866846"/>
          </a:xfrm>
          <a:prstGeom prst="ellipse">
            <a:avLst/>
          </a:prstGeom>
        </p:spPr>
      </p:pic>
      <p:sp>
        <p:nvSpPr>
          <p:cNvPr id="9" name="Rectangle 8"/>
          <p:cNvSpPr/>
          <p:nvPr/>
        </p:nvSpPr>
        <p:spPr>
          <a:xfrm>
            <a:off x="467544" y="1208749"/>
            <a:ext cx="5040560" cy="4524315"/>
          </a:xfrm>
          <a:prstGeom prst="rect">
            <a:avLst/>
          </a:prstGeom>
        </p:spPr>
        <p:txBody>
          <a:bodyPr wrap="square">
            <a:spAutoFit/>
          </a:bodyPr>
          <a:lstStyle/>
          <a:p>
            <a:pPr marL="177800" lvl="1" algn="just" fontAlgn="base">
              <a:spcBef>
                <a:spcPct val="0"/>
              </a:spcBef>
              <a:spcAft>
                <a:spcPct val="0"/>
              </a:spcAft>
              <a:buClr>
                <a:srgbClr val="00539B"/>
              </a:buClr>
              <a:defRPr/>
            </a:pPr>
            <a:r>
              <a:rPr lang="en-GB" sz="1600" dirty="0" smtClean="0">
                <a:solidFill>
                  <a:srgbClr val="58595B">
                    <a:lumMod val="75000"/>
                  </a:srgbClr>
                </a:solidFill>
                <a:latin typeface="Franklin Gothic Book"/>
                <a:ea typeface="ＭＳ Ｐゴシック" charset="0"/>
                <a:cs typeface="Arial" charset="0"/>
              </a:rPr>
              <a:t>The EBRD, together with the Food and Agriculture Organization of the United Nations (FAO), is </a:t>
            </a:r>
            <a:r>
              <a:rPr lang="en-GB" sz="1600" dirty="0" smtClean="0">
                <a:solidFill>
                  <a:srgbClr val="58595B">
                    <a:lumMod val="75000"/>
                  </a:srgbClr>
                </a:solidFill>
                <a:latin typeface="Franklin Gothic Book"/>
                <a:ea typeface="ＭＳ Ｐゴシック" charset="0"/>
              </a:rPr>
              <a:t>facilitating dialogue between private sector grain importers and Egyptian public authorities to </a:t>
            </a:r>
            <a:r>
              <a:rPr lang="en-GB" sz="1600" dirty="0" smtClean="0">
                <a:solidFill>
                  <a:srgbClr val="58595B">
                    <a:lumMod val="75000"/>
                  </a:srgbClr>
                </a:solidFill>
                <a:latin typeface="Franklin Gothic Book"/>
                <a:ea typeface="ＭＳ Ｐゴシック" charset="0"/>
                <a:cs typeface="Arial" charset="0"/>
              </a:rPr>
              <a:t>address </a:t>
            </a:r>
            <a:r>
              <a:rPr lang="en-GB" sz="1600" dirty="0">
                <a:solidFill>
                  <a:srgbClr val="58595B">
                    <a:lumMod val="75000"/>
                  </a:srgbClr>
                </a:solidFill>
                <a:latin typeface="Franklin Gothic Book"/>
                <a:ea typeface="ＭＳ Ｐゴシック" charset="0"/>
                <a:cs typeface="Arial" charset="0"/>
              </a:rPr>
              <a:t>wheat supply chain </a:t>
            </a:r>
            <a:r>
              <a:rPr lang="en-GB" sz="1600" dirty="0" smtClean="0">
                <a:solidFill>
                  <a:srgbClr val="58595B">
                    <a:lumMod val="75000"/>
                  </a:srgbClr>
                </a:solidFill>
                <a:latin typeface="Franklin Gothic Book"/>
                <a:ea typeface="ＭＳ Ｐゴシック" charset="0"/>
                <a:cs typeface="Arial" charset="0"/>
              </a:rPr>
              <a:t>inefficiencies by supporting: </a:t>
            </a:r>
          </a:p>
          <a:p>
            <a:pPr marL="177800" lvl="1" algn="just" fontAlgn="base">
              <a:spcBef>
                <a:spcPct val="0"/>
              </a:spcBef>
              <a:spcAft>
                <a:spcPct val="0"/>
              </a:spcAft>
              <a:buClr>
                <a:srgbClr val="00539B"/>
              </a:buClr>
              <a:defRPr/>
            </a:pPr>
            <a:endParaRPr lang="en-GB" sz="1600" dirty="0" smtClean="0">
              <a:solidFill>
                <a:srgbClr val="58595B">
                  <a:lumMod val="75000"/>
                </a:srgbClr>
              </a:solidFill>
              <a:latin typeface="Franklin Gothic Book"/>
              <a:ea typeface="ＭＳ Ｐゴシック" charset="0"/>
              <a:cs typeface="Arial" charset="0"/>
            </a:endParaRPr>
          </a:p>
          <a:p>
            <a:pPr marL="452438" lvl="1" indent="-274638" algn="just">
              <a:buClr>
                <a:srgbClr val="00539B"/>
              </a:buClr>
              <a:buFont typeface="Arial" charset="0"/>
              <a:buChar char="•"/>
              <a:defRPr/>
            </a:pPr>
            <a:r>
              <a:rPr lang="en-GB" sz="1600" dirty="0">
                <a:solidFill>
                  <a:srgbClr val="58595B">
                    <a:lumMod val="75000"/>
                  </a:srgbClr>
                </a:solidFill>
                <a:latin typeface="Franklin Gothic Book"/>
                <a:ea typeface="ＭＳ Ｐゴシック" charset="0"/>
              </a:rPr>
              <a:t>T</a:t>
            </a:r>
            <a:r>
              <a:rPr lang="en-GB" sz="1600" dirty="0" smtClean="0">
                <a:solidFill>
                  <a:srgbClr val="58595B">
                    <a:lumMod val="75000"/>
                  </a:srgbClr>
                </a:solidFill>
                <a:latin typeface="Franklin Gothic Book"/>
                <a:ea typeface="ＭＳ Ｐゴシック" charset="0"/>
                <a:cs typeface="Arial" charset="0"/>
              </a:rPr>
              <a:t>he </a:t>
            </a:r>
            <a:r>
              <a:rPr lang="en-GB" sz="1600" dirty="0">
                <a:solidFill>
                  <a:srgbClr val="58595B">
                    <a:lumMod val="75000"/>
                  </a:srgbClr>
                </a:solidFill>
                <a:latin typeface="Franklin Gothic Book"/>
                <a:ea typeface="ＭＳ Ｐゴシック" charset="0"/>
                <a:cs typeface="Arial" charset="0"/>
              </a:rPr>
              <a:t>establishment and activities of the </a:t>
            </a:r>
            <a:r>
              <a:rPr lang="en-GB" sz="1600" b="1" dirty="0">
                <a:solidFill>
                  <a:srgbClr val="58595B">
                    <a:lumMod val="75000"/>
                  </a:srgbClr>
                </a:solidFill>
                <a:latin typeface="Franklin Gothic Book"/>
                <a:ea typeface="ＭＳ Ｐゴシック" charset="0"/>
                <a:cs typeface="Arial" charset="0"/>
              </a:rPr>
              <a:t>Egyptian Grain Suppliers Association</a:t>
            </a:r>
            <a:r>
              <a:rPr lang="en-GB" sz="1600" dirty="0">
                <a:solidFill>
                  <a:srgbClr val="58595B">
                    <a:lumMod val="75000"/>
                  </a:srgbClr>
                </a:solidFill>
                <a:latin typeface="Franklin Gothic Book"/>
                <a:ea typeface="ＭＳ Ｐゴシック" charset="0"/>
                <a:cs typeface="Arial" charset="0"/>
              </a:rPr>
              <a:t>, which represents the industry’s voice in </a:t>
            </a:r>
            <a:r>
              <a:rPr lang="en-GB" sz="1600" dirty="0" smtClean="0">
                <a:solidFill>
                  <a:srgbClr val="58595B">
                    <a:lumMod val="75000"/>
                  </a:srgbClr>
                </a:solidFill>
                <a:latin typeface="Franklin Gothic Book"/>
                <a:ea typeface="ＭＳ Ｐゴシック" charset="0"/>
                <a:cs typeface="Arial" charset="0"/>
              </a:rPr>
              <a:t>discussion </a:t>
            </a:r>
            <a:r>
              <a:rPr lang="en-GB" sz="1600" dirty="0">
                <a:solidFill>
                  <a:srgbClr val="58595B">
                    <a:lumMod val="75000"/>
                  </a:srgbClr>
                </a:solidFill>
                <a:latin typeface="Franklin Gothic Book"/>
                <a:ea typeface="ＭＳ Ｐゴシック" charset="0"/>
                <a:cs typeface="Arial" charset="0"/>
              </a:rPr>
              <a:t>with the </a:t>
            </a:r>
            <a:r>
              <a:rPr lang="en-GB" sz="1600" dirty="0" smtClean="0">
                <a:solidFill>
                  <a:srgbClr val="58595B">
                    <a:lumMod val="75000"/>
                  </a:srgbClr>
                </a:solidFill>
                <a:latin typeface="Franklin Gothic Book"/>
                <a:ea typeface="ＭＳ Ｐゴシック" charset="0"/>
                <a:cs typeface="Arial" charset="0"/>
              </a:rPr>
              <a:t>government; </a:t>
            </a:r>
          </a:p>
          <a:p>
            <a:pPr marL="452438" lvl="1" indent="-274638" algn="just">
              <a:buClr>
                <a:srgbClr val="00539B"/>
              </a:buClr>
              <a:buFont typeface="Arial" charset="0"/>
              <a:buChar char="•"/>
              <a:defRPr/>
            </a:pPr>
            <a:endParaRPr lang="en-GB" sz="1600" dirty="0" smtClean="0">
              <a:solidFill>
                <a:srgbClr val="58595B">
                  <a:lumMod val="75000"/>
                </a:srgbClr>
              </a:solidFill>
              <a:latin typeface="Franklin Gothic Book"/>
              <a:ea typeface="ＭＳ Ｐゴシック" charset="0"/>
              <a:cs typeface="Arial" charset="0"/>
            </a:endParaRPr>
          </a:p>
          <a:p>
            <a:pPr marL="452438" lvl="1" indent="-274638" algn="just">
              <a:buClr>
                <a:srgbClr val="00539B"/>
              </a:buClr>
              <a:buFont typeface="Arial" charset="0"/>
              <a:buChar char="•"/>
              <a:defRPr/>
            </a:pPr>
            <a:r>
              <a:rPr lang="en-GB" sz="1600" dirty="0">
                <a:solidFill>
                  <a:srgbClr val="58595B">
                    <a:lumMod val="75000"/>
                  </a:srgbClr>
                </a:solidFill>
                <a:latin typeface="Franklin Gothic Book"/>
                <a:ea typeface="ＭＳ Ｐゴシック" charset="0"/>
              </a:rPr>
              <a:t>E</a:t>
            </a:r>
            <a:r>
              <a:rPr lang="en-GB" sz="1600" dirty="0" smtClean="0">
                <a:solidFill>
                  <a:srgbClr val="58595B">
                    <a:lumMod val="75000"/>
                  </a:srgbClr>
                </a:solidFill>
                <a:latin typeface="Franklin Gothic Book"/>
                <a:ea typeface="ＭＳ Ｐゴシック" charset="0"/>
                <a:cs typeface="Arial" charset="0"/>
              </a:rPr>
              <a:t>fforts </a:t>
            </a:r>
            <a:r>
              <a:rPr lang="en-GB" sz="1600" dirty="0">
                <a:solidFill>
                  <a:srgbClr val="58595B">
                    <a:lumMod val="75000"/>
                  </a:srgbClr>
                </a:solidFill>
                <a:latin typeface="Franklin Gothic Book"/>
                <a:ea typeface="ＭＳ Ｐゴシック" charset="0"/>
                <a:cs typeface="Arial" charset="0"/>
              </a:rPr>
              <a:t>to bring Egyptian </a:t>
            </a:r>
            <a:r>
              <a:rPr lang="en-GB" sz="1600" b="1" dirty="0">
                <a:solidFill>
                  <a:srgbClr val="58595B">
                    <a:lumMod val="75000"/>
                  </a:srgbClr>
                </a:solidFill>
                <a:latin typeface="Franklin Gothic Book"/>
                <a:ea typeface="ＭＳ Ｐゴシック" charset="0"/>
                <a:cs typeface="Arial" charset="0"/>
              </a:rPr>
              <a:t>grain import rules in line with international best practice</a:t>
            </a:r>
            <a:r>
              <a:rPr lang="en-GB" sz="1600" dirty="0">
                <a:solidFill>
                  <a:srgbClr val="58595B">
                    <a:lumMod val="75000"/>
                  </a:srgbClr>
                </a:solidFill>
                <a:latin typeface="Franklin Gothic Book"/>
                <a:ea typeface="ＭＳ Ｐゴシック" charset="0"/>
                <a:cs typeface="Arial" charset="0"/>
              </a:rPr>
              <a:t> and training public-private stakeholders on grain testing and phytosanitary </a:t>
            </a:r>
            <a:r>
              <a:rPr lang="en-GB" sz="1600" dirty="0" smtClean="0">
                <a:solidFill>
                  <a:srgbClr val="58595B">
                    <a:lumMod val="75000"/>
                  </a:srgbClr>
                </a:solidFill>
                <a:latin typeface="Franklin Gothic Book"/>
                <a:ea typeface="ＭＳ Ｐゴシック" charset="0"/>
                <a:cs typeface="Arial" charset="0"/>
              </a:rPr>
              <a:t>treatment;</a:t>
            </a:r>
          </a:p>
          <a:p>
            <a:pPr marL="177800" lvl="1" algn="just">
              <a:buClr>
                <a:srgbClr val="00539B"/>
              </a:buClr>
              <a:defRPr/>
            </a:pPr>
            <a:endParaRPr lang="en-GB" sz="1600" dirty="0">
              <a:solidFill>
                <a:srgbClr val="58595B">
                  <a:lumMod val="75000"/>
                </a:srgbClr>
              </a:solidFill>
              <a:latin typeface="Franklin Gothic Book"/>
              <a:ea typeface="ＭＳ Ｐゴシック" charset="0"/>
              <a:cs typeface="Arial" charset="0"/>
            </a:endParaRPr>
          </a:p>
          <a:p>
            <a:pPr marL="452438" lvl="1" indent="-274638" algn="just">
              <a:buClr>
                <a:srgbClr val="00539B"/>
              </a:buClr>
              <a:buFont typeface="Arial" charset="0"/>
              <a:buChar char="•"/>
              <a:defRPr/>
            </a:pPr>
            <a:r>
              <a:rPr lang="en-GB" sz="1600" b="1" dirty="0" smtClean="0">
                <a:solidFill>
                  <a:srgbClr val="58595B">
                    <a:lumMod val="75000"/>
                  </a:srgbClr>
                </a:solidFill>
                <a:latin typeface="Franklin Gothic Book"/>
                <a:ea typeface="ＭＳ Ｐゴシック" charset="0"/>
              </a:rPr>
              <a:t>Improvements </a:t>
            </a:r>
            <a:r>
              <a:rPr lang="en-GB" sz="1600" b="1" dirty="0">
                <a:solidFill>
                  <a:srgbClr val="58595B">
                    <a:lumMod val="75000"/>
                  </a:srgbClr>
                </a:solidFill>
                <a:latin typeface="Franklin Gothic Book"/>
                <a:ea typeface="ＭＳ Ｐゴシック" charset="0"/>
              </a:rPr>
              <a:t>in the policy and investment </a:t>
            </a:r>
            <a:r>
              <a:rPr lang="en-GB" sz="1600" b="1" dirty="0" smtClean="0">
                <a:solidFill>
                  <a:srgbClr val="58595B">
                    <a:lumMod val="75000"/>
                  </a:srgbClr>
                </a:solidFill>
                <a:latin typeface="Franklin Gothic Book"/>
                <a:ea typeface="ＭＳ Ｐゴシック" charset="0"/>
              </a:rPr>
              <a:t>environment</a:t>
            </a:r>
            <a:r>
              <a:rPr lang="en-GB" sz="1600" b="1" dirty="0">
                <a:solidFill>
                  <a:srgbClr val="58595B">
                    <a:lumMod val="75000"/>
                  </a:srgbClr>
                </a:solidFill>
                <a:latin typeface="Franklin Gothic Book"/>
                <a:ea typeface="ＭＳ Ｐゴシック" charset="0"/>
              </a:rPr>
              <a:t> </a:t>
            </a:r>
            <a:r>
              <a:rPr lang="en-GB" sz="1600" dirty="0" smtClean="0">
                <a:solidFill>
                  <a:srgbClr val="58595B">
                    <a:lumMod val="75000"/>
                  </a:srgbClr>
                </a:solidFill>
                <a:latin typeface="Franklin Gothic Book"/>
                <a:ea typeface="ＭＳ Ｐゴシック" charset="0"/>
              </a:rPr>
              <a:t>through enhanced trade logistics and </a:t>
            </a:r>
            <a:r>
              <a:rPr lang="en-GB" sz="1600" dirty="0">
                <a:solidFill>
                  <a:srgbClr val="58595B">
                    <a:lumMod val="75000"/>
                  </a:srgbClr>
                </a:solidFill>
                <a:latin typeface="Franklin Gothic Book"/>
                <a:ea typeface="ＭＳ Ｐゴシック" charset="0"/>
              </a:rPr>
              <a:t>information </a:t>
            </a:r>
            <a:r>
              <a:rPr lang="en-GB" sz="1600" dirty="0" smtClean="0">
                <a:solidFill>
                  <a:srgbClr val="58595B">
                    <a:lumMod val="75000"/>
                  </a:srgbClr>
                </a:solidFill>
                <a:latin typeface="Franklin Gothic Book"/>
                <a:ea typeface="ＭＳ Ｐゴシック" charset="0"/>
              </a:rPr>
              <a:t>transparency. </a:t>
            </a:r>
            <a:endParaRPr lang="en-GB" sz="1600" dirty="0">
              <a:solidFill>
                <a:srgbClr val="58595B">
                  <a:lumMod val="75000"/>
                </a:srgbClr>
              </a:solidFill>
              <a:latin typeface="Franklin Gothic Book"/>
              <a:ea typeface="ＭＳ Ｐゴシック" charset="0"/>
              <a:cs typeface="Arial" charset="0"/>
            </a:endParaRPr>
          </a:p>
        </p:txBody>
      </p:sp>
      <p:sp>
        <p:nvSpPr>
          <p:cNvPr id="6" name="Slide Number Placeholder 5"/>
          <p:cNvSpPr>
            <a:spLocks noGrp="1"/>
          </p:cNvSpPr>
          <p:nvPr>
            <p:ph type="sldNum" sz="quarter" idx="4294967295"/>
          </p:nvPr>
        </p:nvSpPr>
        <p:spPr>
          <a:xfrm>
            <a:off x="8279567" y="6480000"/>
            <a:ext cx="360002" cy="378000"/>
          </a:xfrm>
          <a:prstGeom prst="rect">
            <a:avLst/>
          </a:prstGeom>
        </p:spPr>
        <p:txBody>
          <a:bodyPr/>
          <a:lstStyle/>
          <a:p>
            <a:pPr algn="r"/>
            <a:fld id="{71F9F866-B438-9445-8D9F-1F8FF6608833}" type="slidenum">
              <a:rPr lang="en-GB" sz="800">
                <a:solidFill>
                  <a:schemeClr val="accent1"/>
                </a:solidFill>
                <a:latin typeface="Franklin Gothic Book"/>
                <a:ea typeface="Franklin Gothic Book"/>
                <a:cs typeface="Franklin Gothic Book"/>
              </a:rPr>
              <a:pPr algn="r"/>
              <a:t>16</a:t>
            </a:fld>
            <a:endParaRPr lang="en-GB" sz="800" dirty="0">
              <a:solidFill>
                <a:schemeClr val="accent1"/>
              </a:solidFill>
              <a:latin typeface="Franklin Gothic Book"/>
              <a:ea typeface="Franklin Gothic Book"/>
              <a:cs typeface="Franklin Gothic Book"/>
            </a:endParaRPr>
          </a:p>
        </p:txBody>
      </p:sp>
      <p:sp>
        <p:nvSpPr>
          <p:cNvPr id="7" name="Rectangle 2"/>
          <p:cNvSpPr txBox="1">
            <a:spLocks noChangeArrowheads="1"/>
          </p:cNvSpPr>
          <p:nvPr/>
        </p:nvSpPr>
        <p:spPr>
          <a:xfrm>
            <a:off x="367072" y="10632"/>
            <a:ext cx="6653200" cy="1080000"/>
          </a:xfrm>
          <a:prstGeom prst="rect">
            <a:avLst/>
          </a:prstGeom>
        </p:spPr>
        <p:txBody>
          <a:bodyPr vert="horz" lIns="0" tIns="0" rIns="0" bIns="0" rtlCol="0" anchor="ctr">
            <a:noAutofit/>
          </a:bodyPr>
          <a:lstStyle>
            <a:lvl1pPr algn="l" rtl="0" eaLnBrk="0" fontAlgn="base" hangingPunct="0">
              <a:spcBef>
                <a:spcPct val="0"/>
              </a:spcBef>
              <a:spcAft>
                <a:spcPct val="0"/>
              </a:spcAft>
              <a:defRPr sz="24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pPr defTabSz="911225"/>
            <a:r>
              <a:rPr lang="en-GB" dirty="0">
                <a:solidFill>
                  <a:srgbClr val="00539B"/>
                </a:solidFill>
                <a:latin typeface="Franklin Gothic Book" panose="020B0503020102020204" pitchFamily="34" charset="0"/>
              </a:rPr>
              <a:t>Advisory and Policy Dialogue in </a:t>
            </a:r>
            <a:r>
              <a:rPr lang="en-GB" dirty="0" smtClean="0">
                <a:solidFill>
                  <a:srgbClr val="00539B"/>
                </a:solidFill>
                <a:latin typeface="Franklin Gothic Book" panose="020B0503020102020204" pitchFamily="34" charset="0"/>
              </a:rPr>
              <a:t>SEMED – </a:t>
            </a:r>
            <a:r>
              <a:rPr lang="en-GB" dirty="0" smtClean="0">
                <a:latin typeface="Franklin Gothic Book"/>
                <a:ea typeface="ＭＳ Ｐゴシック"/>
                <a:cs typeface="Bodoni MT"/>
              </a:rPr>
              <a:t>Addressing grain supply inefficiencies in Egypt</a:t>
            </a:r>
            <a:endParaRPr lang="en-US" altLang="en-US" dirty="0">
              <a:latin typeface="Franklin Gothic Book"/>
              <a:ea typeface="ＭＳ Ｐゴシック"/>
              <a:cs typeface="Bodoni MT"/>
            </a:endParaRPr>
          </a:p>
        </p:txBody>
      </p:sp>
      <p:sp>
        <p:nvSpPr>
          <p:cNvPr id="2" name="Footer Placeholder 1"/>
          <p:cNvSpPr>
            <a:spLocks noGrp="1"/>
          </p:cNvSpPr>
          <p:nvPr>
            <p:ph type="ftr" sz="quarter" idx="4294967295"/>
            <p:custDataLst>
              <p:tags r:id="rId1"/>
            </p:custDataLst>
          </p:nvPr>
        </p:nvSpPr>
        <p:spPr>
          <a:xfrm>
            <a:off x="0" y="6480000"/>
            <a:ext cx="9144000" cy="378000"/>
          </a:xfrm>
          <a:prstGeom prst="rect">
            <a:avLst/>
          </a:prstGeom>
        </p:spPr>
        <p:txBody>
          <a:bodyPr/>
          <a:lstStyle/>
          <a:p>
            <a:pPr algn="ct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a:solidFill>
                <a:srgbClr val="000000"/>
              </a:solidFill>
              <a:latin typeface="Arial" panose="020B0604020202020204" pitchFamily="34" charset="0"/>
            </a:endParaRPr>
          </a:p>
        </p:txBody>
      </p:sp>
    </p:spTree>
    <p:extLst>
      <p:ext uri="{BB962C8B-B14F-4D97-AF65-F5344CB8AC3E}">
        <p14:creationId xmlns:p14="http://schemas.microsoft.com/office/powerpoint/2010/main" val="434613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6696744" cy="1079499"/>
          </a:xfrm>
        </p:spPr>
        <p:txBody>
          <a:bodyPr/>
          <a:lstStyle/>
          <a:p>
            <a:pPr defTabSz="911225"/>
            <a:r>
              <a:rPr lang="en-GB" sz="2400" dirty="0">
                <a:solidFill>
                  <a:srgbClr val="00539B"/>
                </a:solidFill>
                <a:latin typeface="Franklin Gothic Book" panose="020B0503020102020204" pitchFamily="34" charset="0"/>
              </a:rPr>
              <a:t>Advisory and Policy Dialogue in SEMED </a:t>
            </a:r>
            <a:r>
              <a:rPr lang="en-GB" sz="2400" dirty="0" smtClean="0">
                <a:solidFill>
                  <a:srgbClr val="00539B"/>
                </a:solidFill>
                <a:latin typeface="Franklin Gothic Book" panose="020B0503020102020204" pitchFamily="34" charset="0"/>
              </a:rPr>
              <a:t>–</a:t>
            </a:r>
            <a:r>
              <a:rPr lang="en-GB" sz="2400" dirty="0" smtClean="0">
                <a:latin typeface="Franklin Gothic Book"/>
                <a:ea typeface="ＭＳ Ｐゴシック"/>
                <a:cs typeface="Bodoni MT"/>
              </a:rPr>
              <a:t>Improving Quality Standards in the Moroccan and Tunisian Olive Oil Sectors</a:t>
            </a:r>
            <a:endParaRPr lang="en-GB" sz="2400" dirty="0">
              <a:latin typeface="Franklin Gothic Book"/>
              <a:ea typeface="ＭＳ Ｐゴシック"/>
              <a:cs typeface="Bodoni MT"/>
            </a:endParaRPr>
          </a:p>
        </p:txBody>
      </p:sp>
      <p:sp>
        <p:nvSpPr>
          <p:cNvPr id="4" name="Footer Placeholder 3"/>
          <p:cNvSpPr>
            <a:spLocks noGrp="1"/>
          </p:cNvSpPr>
          <p:nvPr>
            <p:ph type="ftr" sz="quarter" idx="4294967295"/>
            <p:custDataLst>
              <p:tags r:id="rId1"/>
            </p:custDataLst>
          </p:nvPr>
        </p:nvSpPr>
        <p:spPr>
          <a:xfrm>
            <a:off x="0" y="6480000"/>
            <a:ext cx="9144000" cy="378000"/>
          </a:xfrm>
          <a:prstGeom prst="rect">
            <a:avLst/>
          </a:prstGeom>
        </p:spPr>
        <p:txBody>
          <a:bodyPr/>
          <a:lstStyle/>
          <a:p>
            <a:pPr algn="ct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lang="en-GB" sz="900" dirty="0">
              <a:solidFill>
                <a:srgbClr val="000000"/>
              </a:solidFill>
              <a:latin typeface="Arial" panose="020B0604020202020204" pitchFamily="34" charset="0"/>
            </a:endParaRPr>
          </a:p>
        </p:txBody>
      </p:sp>
      <p:sp>
        <p:nvSpPr>
          <p:cNvPr id="5" name="Slide Number Placeholder 4"/>
          <p:cNvSpPr>
            <a:spLocks noGrp="1"/>
          </p:cNvSpPr>
          <p:nvPr>
            <p:ph type="sldNum" sz="quarter" idx="4294967295"/>
          </p:nvPr>
        </p:nvSpPr>
        <p:spPr>
          <a:xfrm>
            <a:off x="8279567" y="6480000"/>
            <a:ext cx="360002" cy="378000"/>
          </a:xfrm>
          <a:prstGeom prst="rect">
            <a:avLst/>
          </a:prstGeom>
        </p:spPr>
        <p:txBody>
          <a:bodyPr/>
          <a:lstStyle/>
          <a:p>
            <a:pPr algn="r"/>
            <a:fld id="{71F9F866-B438-9445-8D9F-1F8FF6608833}" type="slidenum">
              <a:rPr lang="en-GB" sz="800">
                <a:solidFill>
                  <a:schemeClr val="accent1"/>
                </a:solidFill>
                <a:latin typeface="Franklin Gothic Book"/>
                <a:ea typeface="Franklin Gothic Book"/>
                <a:cs typeface="Franklin Gothic Book"/>
              </a:rPr>
              <a:pPr algn="r"/>
              <a:t>17</a:t>
            </a:fld>
            <a:endParaRPr lang="en-GB" sz="800" dirty="0">
              <a:solidFill>
                <a:schemeClr val="accent1"/>
              </a:solidFill>
              <a:latin typeface="Franklin Gothic Book"/>
              <a:ea typeface="Franklin Gothic Book"/>
              <a:cs typeface="Franklin Gothic Book"/>
            </a:endParaRPr>
          </a:p>
        </p:txBody>
      </p:sp>
      <p:sp>
        <p:nvSpPr>
          <p:cNvPr id="6" name="Text Placeholder 5"/>
          <p:cNvSpPr>
            <a:spLocks noGrp="1"/>
          </p:cNvSpPr>
          <p:nvPr>
            <p:ph type="body" sz="quarter" idx="11"/>
          </p:nvPr>
        </p:nvSpPr>
        <p:spPr>
          <a:xfrm>
            <a:off x="517780" y="1340768"/>
            <a:ext cx="5004990" cy="4431059"/>
          </a:xfrm>
        </p:spPr>
        <p:txBody>
          <a:bodyPr/>
          <a:lstStyle/>
          <a:p>
            <a:pPr marL="177800" lvl="1" indent="0" algn="just">
              <a:spcBef>
                <a:spcPct val="0"/>
              </a:spcBef>
              <a:spcAft>
                <a:spcPct val="0"/>
              </a:spcAft>
              <a:buNone/>
              <a:defRPr/>
            </a:pPr>
            <a:r>
              <a:rPr lang="en-GB" sz="1600" dirty="0" smtClean="0">
                <a:solidFill>
                  <a:srgbClr val="58595B">
                    <a:lumMod val="75000"/>
                  </a:srgbClr>
                </a:solidFill>
                <a:ea typeface="ＭＳ Ｐゴシック" charset="0"/>
                <a:cs typeface="Arial" charset="0"/>
              </a:rPr>
              <a:t>The EBRD, together with FAO, is working with public-private stakeholders in Tunisia and Morocco’s olive oil sectors to support:</a:t>
            </a:r>
          </a:p>
          <a:p>
            <a:pPr marL="177800" lvl="1" indent="0" algn="just">
              <a:spcBef>
                <a:spcPct val="0"/>
              </a:spcBef>
              <a:spcAft>
                <a:spcPct val="0"/>
              </a:spcAft>
              <a:buNone/>
              <a:defRPr/>
            </a:pPr>
            <a:endParaRPr lang="en-GB" sz="1600" dirty="0">
              <a:solidFill>
                <a:srgbClr val="58595B">
                  <a:lumMod val="75000"/>
                </a:srgbClr>
              </a:solidFill>
              <a:ea typeface="ＭＳ Ｐゴシック" charset="0"/>
              <a:cs typeface="Arial" charset="0"/>
            </a:endParaRPr>
          </a:p>
          <a:p>
            <a:pPr marL="560750" indent="-285750" algn="just">
              <a:spcAft>
                <a:spcPts val="300"/>
              </a:spcAft>
              <a:buFont typeface="Arial" panose="020B0604020202020204" pitchFamily="34" charset="0"/>
              <a:buChar char="•"/>
              <a:defRPr/>
            </a:pPr>
            <a:r>
              <a:rPr lang="en-GB" sz="1600" b="1" dirty="0" smtClean="0">
                <a:solidFill>
                  <a:srgbClr val="58595B">
                    <a:lumMod val="75000"/>
                  </a:srgbClr>
                </a:solidFill>
                <a:cs typeface="Arial" charset="0"/>
              </a:rPr>
              <a:t>Sector review </a:t>
            </a:r>
            <a:r>
              <a:rPr lang="en-GB" sz="1600" dirty="0" smtClean="0">
                <a:solidFill>
                  <a:srgbClr val="58595B">
                    <a:lumMod val="75000"/>
                  </a:srgbClr>
                </a:solidFill>
                <a:cs typeface="Arial" charset="0"/>
              </a:rPr>
              <a:t>to </a:t>
            </a:r>
            <a:r>
              <a:rPr lang="en-GB" sz="1600" dirty="0">
                <a:solidFill>
                  <a:srgbClr val="58595B">
                    <a:lumMod val="75000"/>
                  </a:srgbClr>
                </a:solidFill>
                <a:cs typeface="Arial" charset="0"/>
              </a:rPr>
              <a:t>assess the efficiency of the </a:t>
            </a:r>
            <a:r>
              <a:rPr lang="en-GB" sz="1600" dirty="0" smtClean="0">
                <a:solidFill>
                  <a:srgbClr val="58595B">
                    <a:lumMod val="75000"/>
                  </a:srgbClr>
                </a:solidFill>
                <a:cs typeface="Arial" charset="0"/>
              </a:rPr>
              <a:t>countries’ </a:t>
            </a:r>
            <a:r>
              <a:rPr lang="en-GB" sz="1600" dirty="0">
                <a:solidFill>
                  <a:srgbClr val="58595B">
                    <a:lumMod val="75000"/>
                  </a:srgbClr>
                </a:solidFill>
                <a:cs typeface="Arial" charset="0"/>
              </a:rPr>
              <a:t>olive and olive oil </a:t>
            </a:r>
            <a:r>
              <a:rPr lang="en-GB" sz="1600" dirty="0" smtClean="0">
                <a:solidFill>
                  <a:srgbClr val="58595B">
                    <a:lumMod val="75000"/>
                  </a:srgbClr>
                </a:solidFill>
                <a:cs typeface="Arial" charset="0"/>
              </a:rPr>
              <a:t>production and identify investment needs; </a:t>
            </a:r>
          </a:p>
          <a:p>
            <a:pPr marL="560750" indent="-285750" algn="just">
              <a:spcBef>
                <a:spcPct val="0"/>
              </a:spcBef>
              <a:spcAft>
                <a:spcPts val="300"/>
              </a:spcAft>
              <a:buFont typeface="Arial" panose="020B0604020202020204" pitchFamily="34" charset="0"/>
              <a:buChar char="•"/>
              <a:defRPr/>
            </a:pPr>
            <a:r>
              <a:rPr lang="en-GB" sz="1600" b="1" dirty="0" smtClean="0">
                <a:solidFill>
                  <a:srgbClr val="58595B">
                    <a:lumMod val="75000"/>
                  </a:srgbClr>
                </a:solidFill>
                <a:cs typeface="Arial" charset="0"/>
              </a:rPr>
              <a:t>Public-private working groups </a:t>
            </a:r>
            <a:r>
              <a:rPr lang="en-GB" sz="1600" dirty="0" smtClean="0">
                <a:solidFill>
                  <a:srgbClr val="58595B">
                    <a:lumMod val="75000"/>
                  </a:srgbClr>
                </a:solidFill>
                <a:cs typeface="Arial" charset="0"/>
              </a:rPr>
              <a:t>set up to lead dialogue with the government and address key issues in the sector;</a:t>
            </a:r>
          </a:p>
          <a:p>
            <a:pPr marL="560750" indent="-285750" algn="just">
              <a:spcAft>
                <a:spcPts val="300"/>
              </a:spcAft>
              <a:buFont typeface="Arial" panose="020B0604020202020204" pitchFamily="34" charset="0"/>
              <a:buChar char="•"/>
              <a:defRPr/>
            </a:pPr>
            <a:r>
              <a:rPr lang="en-GB" sz="1600" b="1" dirty="0">
                <a:solidFill>
                  <a:srgbClr val="58595B">
                    <a:lumMod val="75000"/>
                  </a:srgbClr>
                </a:solidFill>
                <a:cs typeface="Arial" charset="0"/>
              </a:rPr>
              <a:t>Trainings</a:t>
            </a:r>
            <a:r>
              <a:rPr lang="en-GB" sz="1600" dirty="0">
                <a:solidFill>
                  <a:srgbClr val="58595B">
                    <a:lumMod val="75000"/>
                  </a:srgbClr>
                </a:solidFill>
                <a:cs typeface="Arial" charset="0"/>
              </a:rPr>
              <a:t> of over 600 farmers on best practice in farming, pruning and water management;</a:t>
            </a:r>
          </a:p>
          <a:p>
            <a:pPr marL="560750" indent="-285750" algn="just">
              <a:spcBef>
                <a:spcPct val="0"/>
              </a:spcBef>
              <a:spcAft>
                <a:spcPts val="300"/>
              </a:spcAft>
              <a:buFont typeface="Arial" panose="020B0604020202020204" pitchFamily="34" charset="0"/>
              <a:buChar char="•"/>
              <a:defRPr/>
            </a:pPr>
            <a:r>
              <a:rPr lang="en-GB" sz="1600" b="1" dirty="0" smtClean="0">
                <a:solidFill>
                  <a:srgbClr val="58595B">
                    <a:lumMod val="75000"/>
                  </a:srgbClr>
                </a:solidFill>
                <a:cs typeface="Arial" charset="0"/>
              </a:rPr>
              <a:t>Knowledge exchange </a:t>
            </a:r>
            <a:r>
              <a:rPr lang="en-GB" sz="1600" dirty="0" smtClean="0">
                <a:solidFill>
                  <a:srgbClr val="58595B">
                    <a:lumMod val="75000"/>
                  </a:srgbClr>
                </a:solidFill>
                <a:cs typeface="Arial" charset="0"/>
              </a:rPr>
              <a:t>and sharing </a:t>
            </a:r>
            <a:r>
              <a:rPr lang="en-GB" sz="1600" dirty="0">
                <a:solidFill>
                  <a:srgbClr val="58595B">
                    <a:lumMod val="75000"/>
                  </a:srgbClr>
                </a:solidFill>
                <a:cs typeface="Arial" charset="0"/>
              </a:rPr>
              <a:t>best practice </a:t>
            </a:r>
            <a:r>
              <a:rPr lang="en-GB" sz="1600" dirty="0" smtClean="0">
                <a:solidFill>
                  <a:srgbClr val="58595B">
                    <a:lumMod val="75000"/>
                  </a:srgbClr>
                </a:solidFill>
                <a:cs typeface="Arial" charset="0"/>
              </a:rPr>
              <a:t>between inter-professional </a:t>
            </a:r>
            <a:r>
              <a:rPr lang="en-GB" sz="1600" dirty="0">
                <a:solidFill>
                  <a:srgbClr val="58595B">
                    <a:lumMod val="75000"/>
                  </a:srgbClr>
                </a:solidFill>
                <a:cs typeface="Arial" charset="0"/>
              </a:rPr>
              <a:t>organisations from Spain and </a:t>
            </a:r>
            <a:r>
              <a:rPr lang="en-GB" sz="1600" dirty="0" smtClean="0">
                <a:solidFill>
                  <a:srgbClr val="58595B">
                    <a:lumMod val="75000"/>
                  </a:srgbClr>
                </a:solidFill>
                <a:cs typeface="Arial" charset="0"/>
              </a:rPr>
              <a:t>Italy and local producers/associations;</a:t>
            </a:r>
          </a:p>
          <a:p>
            <a:pPr marL="560750" indent="-285750" algn="just">
              <a:spcBef>
                <a:spcPct val="0"/>
              </a:spcBef>
              <a:spcAft>
                <a:spcPts val="300"/>
              </a:spcAft>
              <a:buFont typeface="Arial" panose="020B0604020202020204" pitchFamily="34" charset="0"/>
              <a:buChar char="•"/>
              <a:defRPr/>
            </a:pPr>
            <a:r>
              <a:rPr lang="en-GB" sz="1600" dirty="0" smtClean="0">
                <a:solidFill>
                  <a:srgbClr val="58595B">
                    <a:lumMod val="75000"/>
                  </a:srgbClr>
                </a:solidFill>
                <a:cs typeface="Arial" charset="0"/>
              </a:rPr>
              <a:t>Providing </a:t>
            </a:r>
            <a:r>
              <a:rPr lang="en-GB" sz="1600" b="1" dirty="0" smtClean="0">
                <a:solidFill>
                  <a:srgbClr val="58595B">
                    <a:lumMod val="75000"/>
                  </a:srgbClr>
                </a:solidFill>
                <a:cs typeface="Arial" charset="0"/>
              </a:rPr>
              <a:t>technical assistance and expertise </a:t>
            </a:r>
            <a:r>
              <a:rPr lang="en-GB" sz="1600" dirty="0" smtClean="0">
                <a:solidFill>
                  <a:srgbClr val="58595B">
                    <a:lumMod val="75000"/>
                  </a:srgbClr>
                </a:solidFill>
                <a:cs typeface="Arial" charset="0"/>
              </a:rPr>
              <a:t>to support product </a:t>
            </a:r>
            <a:r>
              <a:rPr lang="en-GB" sz="1600" dirty="0">
                <a:solidFill>
                  <a:srgbClr val="58595B">
                    <a:lumMod val="75000"/>
                  </a:srgbClr>
                </a:solidFill>
                <a:cs typeface="Arial" charset="0"/>
              </a:rPr>
              <a:t>quality </a:t>
            </a:r>
            <a:r>
              <a:rPr lang="en-GB" sz="1600" dirty="0" smtClean="0">
                <a:solidFill>
                  <a:srgbClr val="58595B">
                    <a:lumMod val="75000"/>
                  </a:srgbClr>
                </a:solidFill>
                <a:cs typeface="Arial" charset="0"/>
              </a:rPr>
              <a:t>certification, traceability and </a:t>
            </a:r>
            <a:r>
              <a:rPr lang="en-GB" sz="1600" dirty="0">
                <a:solidFill>
                  <a:srgbClr val="58595B">
                    <a:lumMod val="75000"/>
                  </a:srgbClr>
                </a:solidFill>
                <a:cs typeface="Arial" charset="0"/>
              </a:rPr>
              <a:t>labelling </a:t>
            </a:r>
            <a:r>
              <a:rPr lang="en-GB" sz="1600" dirty="0" smtClean="0">
                <a:solidFill>
                  <a:srgbClr val="58595B">
                    <a:lumMod val="75000"/>
                  </a:srgbClr>
                </a:solidFill>
                <a:cs typeface="Arial" charset="0"/>
              </a:rPr>
              <a:t>schemes</a:t>
            </a:r>
            <a:r>
              <a:rPr lang="en-GB" sz="1600" dirty="0">
                <a:solidFill>
                  <a:srgbClr val="58595B">
                    <a:lumMod val="75000"/>
                  </a:srgbClr>
                </a:solidFill>
                <a:cs typeface="Arial" charset="0"/>
              </a:rPr>
              <a:t>.</a:t>
            </a:r>
            <a:endParaRPr lang="en-GB" sz="1600" dirty="0">
              <a:solidFill>
                <a:srgbClr val="58595B">
                  <a:lumMod val="75000"/>
                </a:srgbClr>
              </a:solidFill>
              <a:ea typeface="ＭＳ Ｐゴシック" charset="0"/>
              <a:cs typeface="Arial" charset="0"/>
            </a:endParaRPr>
          </a:p>
          <a:p>
            <a:endParaRPr lang="en-GB" dirty="0"/>
          </a:p>
        </p:txBody>
      </p:sp>
      <p:graphicFrame>
        <p:nvGraphicFramePr>
          <p:cNvPr id="3" name="Diagram 2"/>
          <p:cNvGraphicFramePr/>
          <p:nvPr>
            <p:extLst/>
          </p:nvPr>
        </p:nvGraphicFramePr>
        <p:xfrm>
          <a:off x="5724128" y="2060848"/>
          <a:ext cx="2952328" cy="2880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56721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5" name="Picture 4" descr="C:\Users\grgicn\AppData\Local\Microsoft\Windows\Temporary Internet Files\Content.IE5\KW4ZRUGM\MP900422666[1].jpg"/>
          <p:cNvPicPr>
            <a:picLocks noChangeAspect="1" noChangeArrowheads="1"/>
          </p:cNvPicPr>
          <p:nvPr/>
        </p:nvPicPr>
        <p:blipFill>
          <a:blip r:embed="rId4" cstate="print"/>
          <a:srcRect t="40945"/>
          <a:stretch>
            <a:fillRect/>
          </a:stretch>
        </p:blipFill>
        <p:spPr bwMode="auto">
          <a:xfrm>
            <a:off x="0" y="1079500"/>
            <a:ext cx="9144000" cy="5400675"/>
          </a:xfrm>
          <a:prstGeom prst="rect">
            <a:avLst/>
          </a:prstGeom>
          <a:noFill/>
          <a:ln w="9525">
            <a:noFill/>
            <a:miter lim="800000"/>
            <a:headEnd/>
            <a:tailEnd/>
          </a:ln>
        </p:spPr>
      </p:pic>
      <p:sp>
        <p:nvSpPr>
          <p:cNvPr id="257026" name="Text Placeholder 10" descr="First level - paragraph text&#10;Second level - bullet 1&#10;Third level - bullet 2&#10;&#10;No more than 100 words per slide"/>
          <p:cNvSpPr>
            <a:spLocks noGrp="1"/>
          </p:cNvSpPr>
          <p:nvPr>
            <p:ph type="body" sz="quarter" idx="4294967295"/>
          </p:nvPr>
        </p:nvSpPr>
        <p:spPr>
          <a:xfrm>
            <a:off x="717550" y="2160588"/>
            <a:ext cx="7926388" cy="3779837"/>
          </a:xfrm>
        </p:spPr>
        <p:txBody>
          <a:bodyPr/>
          <a:lstStyle/>
          <a:p>
            <a:pPr marL="628650" indent="-628650"/>
            <a:r>
              <a:rPr lang="en-GB" sz="2800" dirty="0" smtClean="0">
                <a:solidFill>
                  <a:schemeClr val="accent1"/>
                </a:solidFill>
                <a:latin typeface="Bodoni MT"/>
                <a:ea typeface="Bodoni MT"/>
                <a:cs typeface="Bodoni MT"/>
              </a:rPr>
              <a:t>V. Selected Agribusiness Investments in SEMED</a:t>
            </a:r>
            <a:endParaRPr lang="en-GB" sz="2800" dirty="0">
              <a:solidFill>
                <a:schemeClr val="accent1"/>
              </a:solidFill>
              <a:latin typeface="Bodoni MT"/>
              <a:ea typeface="Bodoni MT"/>
              <a:cs typeface="Bodoni MT"/>
            </a:endParaRPr>
          </a:p>
        </p:txBody>
      </p:sp>
      <p:sp>
        <p:nvSpPr>
          <p:cNvPr id="257027" name="Slide Number Placeholder 6"/>
          <p:cNvSpPr>
            <a:spLocks noGrp="1"/>
          </p:cNvSpPr>
          <p:nvPr>
            <p:ph type="sldNum" sz="quarter" idx="13"/>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FCC4CE90-18BD-4123-A55C-503BD2AC76EB}" type="slidenum">
              <a:rPr lang="en-GB">
                <a:solidFill>
                  <a:schemeClr val="accent1"/>
                </a:solidFill>
                <a:ea typeface="Franklin Gothic Book"/>
              </a:rPr>
              <a:pPr fontAlgn="base">
                <a:spcBef>
                  <a:spcPct val="0"/>
                </a:spcBef>
                <a:spcAft>
                  <a:spcPct val="0"/>
                </a:spcAft>
              </a:pPr>
              <a:t>18</a:t>
            </a:fld>
            <a:endParaRPr lang="en-GB" dirty="0">
              <a:solidFill>
                <a:schemeClr val="accent1"/>
              </a:solidFill>
              <a:ea typeface="Franklin Gothic Book"/>
            </a:endParaRPr>
          </a:p>
        </p:txBody>
      </p:sp>
      <p:sp>
        <p:nvSpPr>
          <p:cNvPr id="257028" name="Footer Placeholder 1"/>
          <p:cNvSpPr>
            <a:spLocks noGrp="1"/>
          </p:cNvSpPr>
          <p:nvPr>
            <p:ph type="ftr" sz="quarter" idx="12"/>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smtClean="0">
                <a:solidFill>
                  <a:srgbClr val="0000FF"/>
                </a:solidFill>
                <a:latin typeface="Arial" panose="020B0604020202020204" pitchFamily="34" charset="0"/>
              </a:rPr>
              <a:t>OFFICIAL USE</a:t>
            </a:r>
            <a:r>
              <a:rPr lang="en-GB" sz="900" smtClean="0">
                <a:solidFill>
                  <a:srgbClr val="000000"/>
                </a:solidFill>
                <a:latin typeface="Arial" panose="020B0604020202020204" pitchFamily="34" charset="0"/>
              </a:rPr>
              <a:t> </a:t>
            </a:r>
            <a:endParaRPr sz="900">
              <a:solidFill>
                <a:srgbClr val="000000"/>
              </a:solidFill>
              <a:latin typeface="Arial" panose="020B0604020202020204" pitchFamily="34" charset="0"/>
            </a:endParaRPr>
          </a:p>
        </p:txBody>
      </p:sp>
    </p:spTree>
    <p:extLst>
      <p:ext uri="{BB962C8B-B14F-4D97-AF65-F5344CB8AC3E}">
        <p14:creationId xmlns:p14="http://schemas.microsoft.com/office/powerpoint/2010/main" val="2065687450"/>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36" y="0"/>
            <a:ext cx="5903913" cy="1079500"/>
          </a:xfrm>
        </p:spPr>
        <p:txBody>
          <a:bodyPr>
            <a:noAutofit/>
          </a:bodyPr>
          <a:lstStyle/>
          <a:p>
            <a:pPr defTabSz="911225"/>
            <a:r>
              <a:rPr lang="en-GB" sz="2400" dirty="0" smtClean="0">
                <a:latin typeface="Franklin Gothic Book"/>
                <a:ea typeface="ＭＳ Ｐゴシック"/>
                <a:cs typeface="Bodoni MT"/>
              </a:rPr>
              <a:t>Regional – Olam – Working Capital Financing </a:t>
            </a:r>
            <a:endParaRPr lang="en-GB" sz="2400" dirty="0">
              <a:latin typeface="Franklin Gothic Book"/>
              <a:ea typeface="ＭＳ Ｐゴシック"/>
              <a:cs typeface="Bodoni MT"/>
            </a:endParaRPr>
          </a:p>
        </p:txBody>
      </p:sp>
      <p:sp>
        <p:nvSpPr>
          <p:cNvPr id="4" name="Text Placeholder 3"/>
          <p:cNvSpPr>
            <a:spLocks noGrp="1"/>
          </p:cNvSpPr>
          <p:nvPr>
            <p:ph type="body" sz="quarter" idx="18"/>
          </p:nvPr>
        </p:nvSpPr>
        <p:spPr>
          <a:xfrm>
            <a:off x="4678362" y="1800225"/>
            <a:ext cx="3854077" cy="4319588"/>
          </a:xfrm>
        </p:spPr>
        <p:txBody>
          <a:bodyPr>
            <a:normAutofit fontScale="85000" lnSpcReduction="20000"/>
          </a:bodyPr>
          <a:lstStyle/>
          <a:p>
            <a:pPr algn="just" defTabSz="911225">
              <a:spcAft>
                <a:spcPct val="20000"/>
              </a:spcAft>
            </a:pPr>
            <a:r>
              <a:rPr lang="en-GB" altLang="ja-JP" sz="1400" dirty="0" smtClean="0">
                <a:latin typeface="Franklin Gothic Book" panose="020B0503020102020204" pitchFamily="34" charset="0"/>
              </a:rPr>
              <a:t>One of the </a:t>
            </a:r>
            <a:r>
              <a:rPr lang="en-GB" altLang="ja-JP" sz="1400" dirty="0">
                <a:latin typeface="Franklin Gothic Book" panose="020B0503020102020204" pitchFamily="34" charset="0"/>
              </a:rPr>
              <a:t>largest </a:t>
            </a:r>
            <a:r>
              <a:rPr lang="en-GB" altLang="ja-JP" sz="1400" dirty="0" smtClean="0">
                <a:latin typeface="Franklin Gothic Book" panose="020B0503020102020204" pitchFamily="34" charset="0"/>
              </a:rPr>
              <a:t>integrated </a:t>
            </a:r>
            <a:r>
              <a:rPr lang="en-GB" altLang="ja-JP" sz="1400" dirty="0" err="1" smtClean="0">
                <a:latin typeface="Franklin Gothic Book" panose="020B0503020102020204" pitchFamily="34" charset="0"/>
              </a:rPr>
              <a:t>agri</a:t>
            </a:r>
            <a:r>
              <a:rPr lang="en-GB" altLang="ja-JP" sz="1400" dirty="0" smtClean="0">
                <a:latin typeface="Franklin Gothic Book" panose="020B0503020102020204" pitchFamily="34" charset="0"/>
              </a:rPr>
              <a:t>-commodity traders/processors in </a:t>
            </a:r>
            <a:r>
              <a:rPr lang="en-GB" altLang="ja-JP" sz="1400" dirty="0">
                <a:latin typeface="Franklin Gothic Book" panose="020B0503020102020204" pitchFamily="34" charset="0"/>
              </a:rPr>
              <a:t>the </a:t>
            </a:r>
            <a:r>
              <a:rPr lang="en-GB" altLang="ja-JP" sz="1400" dirty="0" smtClean="0">
                <a:latin typeface="Franklin Gothic Book" panose="020B0503020102020204" pitchFamily="34" charset="0"/>
              </a:rPr>
              <a:t>world, active in </a:t>
            </a:r>
            <a:r>
              <a:rPr lang="en-US" altLang="ja-JP" sz="1400" dirty="0" smtClean="0">
                <a:latin typeface="Franklin Gothic Book" panose="020B0503020102020204" pitchFamily="34" charset="0"/>
              </a:rPr>
              <a:t>bulk </a:t>
            </a:r>
            <a:r>
              <a:rPr lang="en-US" altLang="ja-JP" sz="1400" dirty="0" err="1" smtClean="0">
                <a:latin typeface="Franklin Gothic Book" panose="020B0503020102020204" pitchFamily="34" charset="0"/>
              </a:rPr>
              <a:t>agri</a:t>
            </a:r>
            <a:r>
              <a:rPr lang="en-US" altLang="ja-JP" sz="1400" dirty="0" smtClean="0">
                <a:latin typeface="Franklin Gothic Book" panose="020B0503020102020204" pitchFamily="34" charset="0"/>
              </a:rPr>
              <a:t>-commodity trading, </a:t>
            </a:r>
            <a:r>
              <a:rPr lang="en-US" altLang="ja-JP" sz="1400" dirty="0" err="1" smtClean="0">
                <a:latin typeface="Franklin Gothic Book" panose="020B0503020102020204" pitchFamily="34" charset="0"/>
              </a:rPr>
              <a:t>agri</a:t>
            </a:r>
            <a:r>
              <a:rPr lang="en-US" altLang="ja-JP" sz="1400" dirty="0" smtClean="0">
                <a:latin typeface="Franklin Gothic Book" panose="020B0503020102020204" pitchFamily="34" charset="0"/>
              </a:rPr>
              <a:t>-raw materials (such as coffee, cocoa, nuts and spices) as well as industrial materials such as cotton, wool and timber</a:t>
            </a:r>
          </a:p>
          <a:p>
            <a:pPr algn="just" defTabSz="911225">
              <a:spcAft>
                <a:spcPct val="20000"/>
              </a:spcAft>
            </a:pPr>
            <a:r>
              <a:rPr lang="en-US" altLang="ja-JP" sz="1400" dirty="0" smtClean="0">
                <a:latin typeface="Franklin Gothic Book" panose="020B0503020102020204" pitchFamily="34" charset="0"/>
              </a:rPr>
              <a:t> </a:t>
            </a:r>
            <a:endParaRPr lang="en-GB" altLang="ja-JP" sz="1400" dirty="0">
              <a:latin typeface="Franklin Gothic Book" panose="020B0503020102020204" pitchFamily="34" charset="0"/>
            </a:endParaRPr>
          </a:p>
          <a:p>
            <a:pPr algn="just" defTabSz="911225">
              <a:spcAft>
                <a:spcPct val="20000"/>
              </a:spcAft>
            </a:pPr>
            <a:r>
              <a:rPr lang="en-GB" sz="1400" dirty="0">
                <a:latin typeface="Franklin Gothic Book" panose="020B0503020102020204" pitchFamily="34" charset="0"/>
              </a:rPr>
              <a:t>The EBRD provided </a:t>
            </a:r>
            <a:r>
              <a:rPr lang="en-GB" sz="1400" dirty="0" smtClean="0">
                <a:latin typeface="Franklin Gothic Book" panose="020B0503020102020204" pitchFamily="34" charset="0"/>
              </a:rPr>
              <a:t>US $150m </a:t>
            </a:r>
            <a:r>
              <a:rPr lang="en-GB" sz="1400" dirty="0">
                <a:latin typeface="Franklin Gothic Book" panose="020B0503020102020204" pitchFamily="34" charset="0"/>
              </a:rPr>
              <a:t>in </a:t>
            </a:r>
            <a:r>
              <a:rPr lang="en-GB" sz="1400" dirty="0" smtClean="0">
                <a:latin typeface="Franklin Gothic Book" panose="020B0503020102020204" pitchFamily="34" charset="0"/>
              </a:rPr>
              <a:t>long term working </a:t>
            </a:r>
            <a:r>
              <a:rPr lang="en-GB" sz="1400" dirty="0">
                <a:latin typeface="Franklin Gothic Book" panose="020B0503020102020204" pitchFamily="34" charset="0"/>
              </a:rPr>
              <a:t>capital loan for </a:t>
            </a:r>
            <a:r>
              <a:rPr lang="en-GB" sz="1400" dirty="0" smtClean="0">
                <a:latin typeface="Franklin Gothic Book" panose="020B0503020102020204" pitchFamily="34" charset="0"/>
              </a:rPr>
              <a:t>Olam’s operations </a:t>
            </a:r>
            <a:r>
              <a:rPr lang="en-GB" sz="1400" dirty="0">
                <a:latin typeface="Franklin Gothic Book" panose="020B0503020102020204" pitchFamily="34" charset="0"/>
              </a:rPr>
              <a:t>in </a:t>
            </a:r>
            <a:r>
              <a:rPr lang="en-GB" sz="1400" dirty="0" smtClean="0">
                <a:latin typeface="Franklin Gothic Book" panose="020B0503020102020204" pitchFamily="34" charset="0"/>
              </a:rPr>
              <a:t>Egypt, Turkey, </a:t>
            </a:r>
            <a:r>
              <a:rPr lang="en-GB" sz="1400" dirty="0">
                <a:latin typeface="Franklin Gothic Book" panose="020B0503020102020204" pitchFamily="34" charset="0"/>
              </a:rPr>
              <a:t>Ukraine, </a:t>
            </a:r>
            <a:r>
              <a:rPr lang="en-GB" sz="1400" dirty="0" smtClean="0">
                <a:latin typeface="Franklin Gothic Book" panose="020B0503020102020204" pitchFamily="34" charset="0"/>
              </a:rPr>
              <a:t>Poland, </a:t>
            </a:r>
            <a:r>
              <a:rPr lang="en-GB" sz="1400" dirty="0">
                <a:latin typeface="Franklin Gothic Book" panose="020B0503020102020204" pitchFamily="34" charset="0"/>
              </a:rPr>
              <a:t>and </a:t>
            </a:r>
            <a:r>
              <a:rPr lang="en-GB" sz="1400" dirty="0" smtClean="0">
                <a:latin typeface="Franklin Gothic Book" panose="020B0503020102020204" pitchFamily="34" charset="0"/>
              </a:rPr>
              <a:t>Georgia, </a:t>
            </a:r>
            <a:r>
              <a:rPr lang="en-GB" altLang="ja-JP" sz="1400" dirty="0">
                <a:latin typeface="Franklin Gothic Book" panose="020B0503020102020204" pitchFamily="34" charset="0"/>
                <a:ea typeface="MS PGothic" pitchFamily="34" charset="-128"/>
              </a:rPr>
              <a:t>to finance purchase, processing, storage and transportation of agricultural commodities in the project countries: mainly hazelnuts in Turkey and Georgia, dry dairy products and grain in Ukraine, onions in Egypt and dry dairy products in Poland. </a:t>
            </a:r>
            <a:endParaRPr lang="en-GB" altLang="ja-JP" sz="1400" dirty="0" smtClean="0">
              <a:latin typeface="Franklin Gothic Book" panose="020B0503020102020204" pitchFamily="34" charset="0"/>
              <a:ea typeface="MS PGothic" pitchFamily="34" charset="-128"/>
            </a:endParaRPr>
          </a:p>
          <a:p>
            <a:pPr algn="just" defTabSz="911225">
              <a:spcAft>
                <a:spcPct val="20000"/>
              </a:spcAft>
            </a:pPr>
            <a:endParaRPr lang="en-US" sz="1400" dirty="0" smtClean="0">
              <a:latin typeface="Franklin Gothic Book" panose="020B0503020102020204" pitchFamily="34" charset="0"/>
              <a:ea typeface="MS PGothic" pitchFamily="34" charset="-128"/>
            </a:endParaRPr>
          </a:p>
          <a:p>
            <a:pPr algn="just" defTabSz="911225">
              <a:spcAft>
                <a:spcPct val="20000"/>
              </a:spcAft>
            </a:pPr>
            <a:r>
              <a:rPr lang="en-US" sz="1400" dirty="0" smtClean="0">
                <a:latin typeface="Franklin Gothic Book" panose="020B0503020102020204" pitchFamily="34" charset="0"/>
                <a:ea typeface="MS PGothic" pitchFamily="34" charset="-128"/>
              </a:rPr>
              <a:t>The EBRD signed a new USD 200m loan with Olam in 2020. </a:t>
            </a:r>
            <a:r>
              <a:rPr lang="en-GB" sz="1400" dirty="0">
                <a:latin typeface="Franklin Gothic Book" panose="020B0503020102020204" pitchFamily="34" charset="0"/>
                <a:ea typeface="MS PGothic" pitchFamily="34" charset="-128"/>
              </a:rPr>
              <a:t>As part of this project, a significant number of farmers will be added to Olam’s supply chain, improving the quality of products and operational standards. The project will also support Olam in developing new tools for climate-related risk management and climate scenario stress-testing, in order to build effective climate corporate governance along its value chains (starting with the pilot value chains of hazelnut in Turkey and onion in Egypt). Climate corporate governance is a fairly novel area, especially outside the financial sector, and the EBRD is at the forefront of this movement by engaging actively with non-financial clients on this topic to improve their resilience to climate change.</a:t>
            </a:r>
            <a:endParaRPr lang="en-GB" sz="1400" dirty="0">
              <a:latin typeface="Franklin Gothic Book" panose="020B0503020102020204" pitchFamily="34" charset="0"/>
            </a:endParaRPr>
          </a:p>
        </p:txBody>
      </p:sp>
      <p:sp>
        <p:nvSpPr>
          <p:cNvPr id="7" name="Slide Number Placeholder 6"/>
          <p:cNvSpPr>
            <a:spLocks noGrp="1"/>
          </p:cNvSpPr>
          <p:nvPr>
            <p:ph type="sldNum" sz="quarter" idx="21"/>
          </p:nvPr>
        </p:nvSpPr>
        <p:spPr/>
        <p:txBody>
          <a:bodyPr/>
          <a:lstStyle/>
          <a:p>
            <a:pPr>
              <a:defRPr/>
            </a:pPr>
            <a:fld id="{88264661-3BD8-4489-AB38-8F8F4CD74E12}" type="slidenum">
              <a:rPr lang="en-GB" smtClean="0"/>
              <a:pPr>
                <a:defRPr/>
              </a:pPr>
              <a:t>19</a:t>
            </a:fld>
            <a:endParaRPr lang="en-GB"/>
          </a:p>
        </p:txBody>
      </p:sp>
      <p:sp>
        <p:nvSpPr>
          <p:cNvPr id="9" name="Text Placeholder 7"/>
          <p:cNvSpPr txBox="1">
            <a:spLocks/>
          </p:cNvSpPr>
          <p:nvPr/>
        </p:nvSpPr>
        <p:spPr bwMode="auto">
          <a:xfrm>
            <a:off x="876852" y="1947016"/>
            <a:ext cx="10810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0" tIns="0" rIns="0" bIns="0" anchor="ctr"/>
          <a:lstStyle>
            <a:lvl1pPr eaLnBrk="0" hangingPunct="0">
              <a:defRPr sz="1200">
                <a:solidFill>
                  <a:schemeClr val="bg1"/>
                </a:solidFill>
                <a:latin typeface="Arial" pitchFamily="34" charset="0"/>
                <a:ea typeface="MS PGothic" pitchFamily="34" charset="-128"/>
              </a:defRPr>
            </a:lvl1pPr>
            <a:lvl2pPr marL="742950" indent="-285750" eaLnBrk="0" hangingPunct="0">
              <a:defRPr sz="1200">
                <a:solidFill>
                  <a:schemeClr val="bg1"/>
                </a:solidFill>
                <a:latin typeface="Arial" pitchFamily="34" charset="0"/>
                <a:ea typeface="MS PGothic" pitchFamily="34" charset="-128"/>
              </a:defRPr>
            </a:lvl2pPr>
            <a:lvl3pPr marL="1143000" indent="-228600" eaLnBrk="0" hangingPunct="0">
              <a:defRPr sz="1200">
                <a:solidFill>
                  <a:schemeClr val="bg1"/>
                </a:solidFill>
                <a:latin typeface="Arial" pitchFamily="34" charset="0"/>
                <a:ea typeface="MS PGothic" pitchFamily="34" charset="-128"/>
              </a:defRPr>
            </a:lvl3pPr>
            <a:lvl4pPr marL="1600200" indent="-228600" eaLnBrk="0" hangingPunct="0">
              <a:defRPr sz="1200">
                <a:solidFill>
                  <a:schemeClr val="bg1"/>
                </a:solidFill>
                <a:latin typeface="Arial" pitchFamily="34" charset="0"/>
                <a:ea typeface="MS PGothic" pitchFamily="34" charset="-128"/>
              </a:defRPr>
            </a:lvl4pPr>
            <a:lvl5pPr marL="2057400" indent="-228600" eaLnBrk="0" hangingPunct="0">
              <a:defRPr sz="1200">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bg1"/>
                </a:solidFill>
                <a:latin typeface="Arial" pitchFamily="34" charset="0"/>
                <a:ea typeface="MS PGothic" pitchFamily="34" charset="-128"/>
              </a:defRPr>
            </a:lvl9pPr>
          </a:lstStyle>
          <a:p>
            <a:pPr algn="ctr"/>
            <a:r>
              <a:rPr lang="en-US" sz="2800" dirty="0">
                <a:solidFill>
                  <a:srgbClr val="00539B"/>
                </a:solidFill>
                <a:latin typeface="Franklin Gothic Book" panose="020B0503020102020204" pitchFamily="34" charset="0"/>
                <a:ea typeface="Bodoni SvtyTwo OS ITC TT-Bold"/>
                <a:cs typeface="Bodoni SvtyTwo OS ITC TT-Bold"/>
              </a:rPr>
              <a:t> </a:t>
            </a:r>
            <a:r>
              <a:rPr lang="en-US" sz="2600" dirty="0" smtClean="0">
                <a:solidFill>
                  <a:srgbClr val="00539B"/>
                </a:solidFill>
                <a:latin typeface="Bodoni MT" panose="02070603080606020203" pitchFamily="18" charset="0"/>
                <a:ea typeface="Bodoni SvtyTwo OS ITC TT-Bold"/>
                <a:cs typeface="Bodoni SvtyTwo OS ITC TT-Bold"/>
              </a:rPr>
              <a:t>2017-20</a:t>
            </a:r>
            <a:endParaRPr lang="en-US" sz="2600" dirty="0">
              <a:solidFill>
                <a:srgbClr val="00539B"/>
              </a:solidFill>
              <a:latin typeface="Bodoni MT" panose="02070603080606020203" pitchFamily="18" charset="0"/>
              <a:ea typeface="Bodoni SvtyTwo OS ITC TT-Bold"/>
              <a:cs typeface="Bodoni SvtyTwo OS ITC TT-Bold"/>
            </a:endParaRPr>
          </a:p>
        </p:txBody>
      </p:sp>
      <p:sp>
        <p:nvSpPr>
          <p:cNvPr id="2" name="Footer Placeholder 1"/>
          <p:cNvSpPr>
            <a:spLocks noGrp="1"/>
          </p:cNvSpPr>
          <p:nvPr>
            <p:ph type="ftr" sz="quarter" idx="20"/>
            <p:custDataLst>
              <p:tags r:id="rId1"/>
            </p:custDataLst>
          </p:nvPr>
        </p:nvSpPr>
        <p:spPr>
          <a:xfrm>
            <a:off x="0" y="6480000"/>
            <a:ext cx="9144000" cy="378000"/>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042" y="3549960"/>
            <a:ext cx="3337003" cy="2039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6387" b="24241"/>
          <a:stretch/>
        </p:blipFill>
        <p:spPr bwMode="auto">
          <a:xfrm>
            <a:off x="2603401" y="1934101"/>
            <a:ext cx="1319474" cy="481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18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7"/>
          <p:cNvSpPr txBox="1">
            <a:spLocks/>
          </p:cNvSpPr>
          <p:nvPr/>
        </p:nvSpPr>
        <p:spPr bwMode="auto">
          <a:xfrm>
            <a:off x="902741" y="1964705"/>
            <a:ext cx="10810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0" tIns="0" rIns="0" bIns="0" anchor="ctr"/>
          <a:lstStyle>
            <a:lvl1pPr eaLnBrk="0" hangingPunct="0">
              <a:defRPr sz="1200">
                <a:solidFill>
                  <a:schemeClr val="bg1"/>
                </a:solidFill>
                <a:latin typeface="Arial" pitchFamily="34" charset="0"/>
                <a:ea typeface="MS PGothic" pitchFamily="34" charset="-128"/>
              </a:defRPr>
            </a:lvl1pPr>
            <a:lvl2pPr marL="742950" indent="-285750" eaLnBrk="0" hangingPunct="0">
              <a:defRPr sz="1200">
                <a:solidFill>
                  <a:schemeClr val="bg1"/>
                </a:solidFill>
                <a:latin typeface="Arial" pitchFamily="34" charset="0"/>
                <a:ea typeface="MS PGothic" pitchFamily="34" charset="-128"/>
              </a:defRPr>
            </a:lvl2pPr>
            <a:lvl3pPr marL="1143000" indent="-228600" eaLnBrk="0" hangingPunct="0">
              <a:defRPr sz="1200">
                <a:solidFill>
                  <a:schemeClr val="bg1"/>
                </a:solidFill>
                <a:latin typeface="Arial" pitchFamily="34" charset="0"/>
                <a:ea typeface="MS PGothic" pitchFamily="34" charset="-128"/>
              </a:defRPr>
            </a:lvl3pPr>
            <a:lvl4pPr marL="1600200" indent="-228600" eaLnBrk="0" hangingPunct="0">
              <a:defRPr sz="1200">
                <a:solidFill>
                  <a:schemeClr val="bg1"/>
                </a:solidFill>
                <a:latin typeface="Arial" pitchFamily="34" charset="0"/>
                <a:ea typeface="MS PGothic" pitchFamily="34" charset="-128"/>
              </a:defRPr>
            </a:lvl4pPr>
            <a:lvl5pPr marL="2057400" indent="-228600" eaLnBrk="0" hangingPunct="0">
              <a:defRPr sz="1200">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bg1"/>
                </a:solidFill>
                <a:latin typeface="Arial" pitchFamily="34" charset="0"/>
                <a:ea typeface="MS PGothic" pitchFamily="34" charset="-128"/>
              </a:defRPr>
            </a:lvl9pPr>
          </a:lstStyle>
          <a:p>
            <a:pPr algn="ctr"/>
            <a:r>
              <a:rPr lang="en-US" sz="2600" dirty="0" smtClean="0">
                <a:solidFill>
                  <a:srgbClr val="00539B"/>
                </a:solidFill>
                <a:latin typeface="Bodoni MT" pitchFamily="18" charset="0"/>
                <a:ea typeface="Bodoni SvtyTwo OS ITC TT-Bold"/>
                <a:cs typeface="Bodoni SvtyTwo OS ITC TT-Bold"/>
              </a:rPr>
              <a:t>2019</a:t>
            </a:r>
            <a:endParaRPr lang="en-US" sz="2600" dirty="0">
              <a:solidFill>
                <a:srgbClr val="00539B"/>
              </a:solidFill>
              <a:latin typeface="Bodoni MT" pitchFamily="18" charset="0"/>
              <a:ea typeface="Bodoni SvtyTwo OS ITC TT-Bold"/>
              <a:cs typeface="Bodoni SvtyTwo OS ITC TT-Bold"/>
            </a:endParaRPr>
          </a:p>
        </p:txBody>
      </p:sp>
      <p:sp>
        <p:nvSpPr>
          <p:cNvPr id="21" name="Text Placeholder 3"/>
          <p:cNvSpPr txBox="1">
            <a:spLocks/>
          </p:cNvSpPr>
          <p:nvPr/>
        </p:nvSpPr>
        <p:spPr>
          <a:xfrm>
            <a:off x="4522703" y="1590286"/>
            <a:ext cx="3946383" cy="4889714"/>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000" indent="-180000" algn="just" defTabSz="911225">
              <a:lnSpc>
                <a:spcPct val="113000"/>
              </a:lnSpc>
              <a:buFontTx/>
              <a:buChar char="•"/>
            </a:pPr>
            <a:r>
              <a:rPr lang="en-GB" altLang="ja-JP" sz="1400" b="1" dirty="0" err="1">
                <a:solidFill>
                  <a:srgbClr val="000000"/>
                </a:solidFill>
              </a:rPr>
              <a:t>Almarai</a:t>
            </a:r>
            <a:r>
              <a:rPr lang="en-GB" altLang="ja-JP" sz="1400" b="1" dirty="0">
                <a:solidFill>
                  <a:srgbClr val="000000"/>
                </a:solidFill>
              </a:rPr>
              <a:t> </a:t>
            </a:r>
            <a:r>
              <a:rPr lang="en-GB" altLang="ja-JP" sz="1400" dirty="0">
                <a:solidFill>
                  <a:srgbClr val="000000"/>
                </a:solidFill>
              </a:rPr>
              <a:t>is one of the largest vertically integrated dairy companies in the world and one of the largest food conglomerates in the MENA region, with operating assets across the GCC, Egypt, Jordan, and the United States and Argentina (where </a:t>
            </a:r>
            <a:r>
              <a:rPr lang="en-GB" altLang="ja-JP" sz="1400" dirty="0" err="1">
                <a:solidFill>
                  <a:srgbClr val="000000"/>
                </a:solidFill>
              </a:rPr>
              <a:t>Almarai</a:t>
            </a:r>
            <a:r>
              <a:rPr lang="en-GB" altLang="ja-JP" sz="1400" dirty="0">
                <a:solidFill>
                  <a:srgbClr val="000000"/>
                </a:solidFill>
              </a:rPr>
              <a:t> operates arable farms</a:t>
            </a:r>
            <a:r>
              <a:rPr lang="en-GB" altLang="ja-JP" sz="1400" dirty="0" smtClean="0">
                <a:solidFill>
                  <a:srgbClr val="000000"/>
                </a:solidFill>
              </a:rPr>
              <a:t>)</a:t>
            </a:r>
          </a:p>
          <a:p>
            <a:pPr marL="180000" indent="-180000" algn="just" defTabSz="911225">
              <a:lnSpc>
                <a:spcPct val="113000"/>
              </a:lnSpc>
              <a:buFontTx/>
              <a:buChar char="•"/>
            </a:pPr>
            <a:r>
              <a:rPr lang="en-GB" altLang="ja-JP" sz="1400" dirty="0" smtClean="0">
                <a:solidFill>
                  <a:srgbClr val="000000"/>
                </a:solidFill>
              </a:rPr>
              <a:t>The EBRD provided a loan of up to </a:t>
            </a:r>
            <a:r>
              <a:rPr lang="en-GB" altLang="ja-JP" sz="1400" b="1" dirty="0" smtClean="0">
                <a:solidFill>
                  <a:srgbClr val="000000"/>
                </a:solidFill>
              </a:rPr>
              <a:t>USD 100m </a:t>
            </a:r>
            <a:r>
              <a:rPr lang="en-GB" altLang="ja-JP" sz="1400" dirty="0" smtClean="0">
                <a:solidFill>
                  <a:srgbClr val="000000"/>
                </a:solidFill>
              </a:rPr>
              <a:t>(in SAR). The Loan is on lent to the Egyptian and Jordanian subsidiaries, </a:t>
            </a:r>
            <a:r>
              <a:rPr lang="en-GB" altLang="ja-JP" sz="1400" dirty="0" err="1" smtClean="0">
                <a:solidFill>
                  <a:srgbClr val="000000"/>
                </a:solidFill>
              </a:rPr>
              <a:t>Beyti</a:t>
            </a:r>
            <a:r>
              <a:rPr lang="en-GB" altLang="ja-JP" sz="1400" dirty="0" smtClean="0">
                <a:solidFill>
                  <a:srgbClr val="000000"/>
                </a:solidFill>
              </a:rPr>
              <a:t> and </a:t>
            </a:r>
            <a:r>
              <a:rPr lang="en-GB" altLang="ja-JP" sz="1400" dirty="0" err="1" smtClean="0">
                <a:solidFill>
                  <a:srgbClr val="000000"/>
                </a:solidFill>
              </a:rPr>
              <a:t>Teeba</a:t>
            </a:r>
            <a:r>
              <a:rPr lang="en-GB" altLang="ja-JP" sz="1400" dirty="0" smtClean="0">
                <a:solidFill>
                  <a:srgbClr val="000000"/>
                </a:solidFill>
              </a:rPr>
              <a:t> respectively. Both subsidiaries are 52% owned by </a:t>
            </a:r>
            <a:r>
              <a:rPr lang="en-GB" altLang="ja-JP" sz="1400" dirty="0" err="1" smtClean="0">
                <a:solidFill>
                  <a:srgbClr val="000000"/>
                </a:solidFill>
              </a:rPr>
              <a:t>Almarai</a:t>
            </a:r>
            <a:r>
              <a:rPr lang="en-GB" altLang="ja-JP" sz="1400" dirty="0" smtClean="0">
                <a:solidFill>
                  <a:srgbClr val="000000"/>
                </a:solidFill>
              </a:rPr>
              <a:t> and 48% owned by PepsiCo.</a:t>
            </a:r>
          </a:p>
          <a:p>
            <a:pPr marL="180000" indent="-180000" algn="just" defTabSz="911225">
              <a:lnSpc>
                <a:spcPct val="113000"/>
              </a:lnSpc>
              <a:buFontTx/>
              <a:buChar char="•"/>
            </a:pPr>
            <a:r>
              <a:rPr lang="en-GB" altLang="ja-JP" sz="1400" dirty="0" smtClean="0">
                <a:solidFill>
                  <a:srgbClr val="000000"/>
                </a:solidFill>
              </a:rPr>
              <a:t>The investment will support market expansion of the dairy and juice sectors in Egypt and Jordan by strengthening</a:t>
            </a:r>
            <a:r>
              <a:rPr lang="en-GB" altLang="ja-JP" sz="1400" dirty="0">
                <a:solidFill>
                  <a:srgbClr val="000000"/>
                </a:solidFill>
              </a:rPr>
              <a:t> backward and forward linkages. </a:t>
            </a:r>
            <a:endParaRPr lang="en-GB" altLang="ja-JP" sz="1400" dirty="0" smtClean="0">
              <a:solidFill>
                <a:srgbClr val="000000"/>
              </a:solidFill>
            </a:endParaRPr>
          </a:p>
          <a:p>
            <a:pPr marL="180000" indent="-180000" algn="just" defTabSz="911225">
              <a:lnSpc>
                <a:spcPct val="113000"/>
              </a:lnSpc>
              <a:buFontTx/>
              <a:buChar char="•"/>
            </a:pPr>
            <a:r>
              <a:rPr lang="en-US" altLang="ja-JP" sz="1400" dirty="0" smtClean="0">
                <a:solidFill>
                  <a:srgbClr val="000000"/>
                </a:solidFill>
              </a:rPr>
              <a:t>Moreover, a dairy sector diagnostic will be done in Jordan.</a:t>
            </a:r>
            <a:endParaRPr lang="en-GB" altLang="ja-JP" sz="1400" dirty="0">
              <a:solidFill>
                <a:srgbClr val="000000"/>
              </a:solidFill>
            </a:endParaRPr>
          </a:p>
          <a:p>
            <a:pPr marL="180000" indent="-180000" algn="just" defTabSz="911225">
              <a:lnSpc>
                <a:spcPct val="113000"/>
              </a:lnSpc>
              <a:buFontTx/>
              <a:buChar char="•"/>
            </a:pPr>
            <a:endParaRPr lang="en-GB" altLang="ja-JP" sz="1400" dirty="0">
              <a:solidFill>
                <a:srgbClr val="000000"/>
              </a:solidFill>
            </a:endParaRPr>
          </a:p>
        </p:txBody>
      </p:sp>
      <p:sp>
        <p:nvSpPr>
          <p:cNvPr id="3" name="Title 2"/>
          <p:cNvSpPr>
            <a:spLocks noGrp="1"/>
          </p:cNvSpPr>
          <p:nvPr>
            <p:ph type="title"/>
          </p:nvPr>
        </p:nvSpPr>
        <p:spPr>
          <a:xfrm>
            <a:off x="250825" y="-1"/>
            <a:ext cx="6672511" cy="1080000"/>
          </a:xfrm>
          <a:noFill/>
        </p:spPr>
        <p:txBody>
          <a:bodyPr>
            <a:noAutofit/>
          </a:bodyPr>
          <a:lstStyle/>
          <a:p>
            <a:pPr defTabSz="911225"/>
            <a:r>
              <a:rPr lang="en-GB" sz="2400" dirty="0" smtClean="0">
                <a:latin typeface="Franklin Gothic Book"/>
                <a:ea typeface="ＭＳ Ｐゴシック"/>
                <a:cs typeface="Bodoni MT"/>
              </a:rPr>
              <a:t>Al </a:t>
            </a:r>
            <a:r>
              <a:rPr lang="en-GB" sz="2400" dirty="0" err="1" smtClean="0">
                <a:latin typeface="Franklin Gothic Book"/>
                <a:ea typeface="ＭＳ Ｐゴシック"/>
                <a:cs typeface="Bodoni MT"/>
              </a:rPr>
              <a:t>Marai</a:t>
            </a:r>
            <a:r>
              <a:rPr lang="en-GB" sz="2400" dirty="0" smtClean="0">
                <a:latin typeface="Franklin Gothic Book"/>
                <a:ea typeface="ＭＳ Ｐゴシック"/>
                <a:cs typeface="Bodoni MT"/>
              </a:rPr>
              <a:t> </a:t>
            </a:r>
            <a:r>
              <a:rPr lang="en-GB" sz="2400" dirty="0">
                <a:latin typeface="Franklin Gothic Book"/>
                <a:ea typeface="ＭＳ Ｐゴシック"/>
                <a:cs typeface="Bodoni MT"/>
              </a:rPr>
              <a:t>– </a:t>
            </a:r>
            <a:r>
              <a:rPr lang="en-GB" sz="2400" dirty="0" smtClean="0">
                <a:latin typeface="Franklin Gothic Book"/>
                <a:ea typeface="ＭＳ Ｐゴシック"/>
                <a:cs typeface="Bodoni MT"/>
              </a:rPr>
              <a:t>Egypt and Jordan </a:t>
            </a:r>
            <a:r>
              <a:rPr lang="en-GB" sz="2400" dirty="0">
                <a:latin typeface="Franklin Gothic Book"/>
                <a:ea typeface="ＭＳ Ｐゴシック"/>
                <a:cs typeface="Bodoni MT"/>
              </a:rPr>
              <a:t>– Financing the expansion of a large dairy and juice producer in </a:t>
            </a:r>
            <a:r>
              <a:rPr lang="en-GB" sz="2400" dirty="0" smtClean="0">
                <a:latin typeface="Franklin Gothic Book"/>
                <a:ea typeface="ＭＳ Ｐゴシック"/>
                <a:cs typeface="Bodoni MT"/>
              </a:rPr>
              <a:t>Egypt and Jordan</a:t>
            </a:r>
            <a:endParaRPr lang="en-GB" sz="2400" dirty="0">
              <a:latin typeface="Franklin Gothic Book"/>
              <a:ea typeface="ＭＳ Ｐゴシック"/>
              <a:cs typeface="Bodoni MT"/>
            </a:endParaRPr>
          </a:p>
        </p:txBody>
      </p:sp>
      <p:sp>
        <p:nvSpPr>
          <p:cNvPr id="7" name="Slide Number Placeholder 6"/>
          <p:cNvSpPr>
            <a:spLocks noGrp="1"/>
          </p:cNvSpPr>
          <p:nvPr>
            <p:ph type="sldNum" sz="quarter" idx="21"/>
          </p:nvPr>
        </p:nvSpPr>
        <p:spPr/>
        <p:txBody>
          <a:bodyPr/>
          <a:lstStyle/>
          <a:p>
            <a:pPr>
              <a:defRPr/>
            </a:pPr>
            <a:fld id="{88264661-3BD8-4489-AB38-8F8F4CD74E12}" type="slidenum">
              <a:rPr lang="en-GB" smtClean="0">
                <a:solidFill>
                  <a:srgbClr val="00539B"/>
                </a:solidFill>
              </a:rPr>
              <a:pPr>
                <a:defRPr/>
              </a:pPr>
              <a:t>20</a:t>
            </a:fld>
            <a:endParaRPr lang="en-GB" dirty="0">
              <a:solidFill>
                <a:srgbClr val="00539B"/>
              </a:solidFill>
            </a:endParaRPr>
          </a:p>
        </p:txBody>
      </p:sp>
      <p:sp>
        <p:nvSpPr>
          <p:cNvPr id="10" name="AutoShape 7" descr="Image result for peyma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solidFill>
                <a:srgbClr val="FFFFFF"/>
              </a:solidFill>
            </a:endParaRPr>
          </a:p>
        </p:txBody>
      </p:sp>
      <p:sp>
        <p:nvSpPr>
          <p:cNvPr id="2" name="Footer Placeholder 1"/>
          <p:cNvSpPr>
            <a:spLocks noGrp="1"/>
          </p:cNvSpPr>
          <p:nvPr>
            <p:ph type="ftr" sz="quarter" idx="20"/>
            <p:custDataLst>
              <p:tags r:id="rId1"/>
            </p:custDataLst>
          </p:nvPr>
        </p:nvSpPr>
        <p:spPr>
          <a:xfrm>
            <a:off x="0" y="6480175"/>
            <a:ext cx="9144000" cy="377825"/>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dirty="0">
              <a:solidFill>
                <a:srgbClr val="000000"/>
              </a:solidFill>
              <a:latin typeface="Arial" panose="020B0604020202020204" pitchFamily="34" charset="0"/>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2363" y="1700808"/>
            <a:ext cx="1116854" cy="771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icture Placeholder 3"/>
          <p:cNvSpPr>
            <a:spLocks noGrp="1"/>
          </p:cNvSpPr>
          <p:nvPr>
            <p:ph type="pic" sz="quarter" idx="14"/>
          </p:nvPr>
        </p:nvSpPr>
        <p:spPr/>
      </p:sp>
      <p:pic>
        <p:nvPicPr>
          <p:cNvPr id="5" name="Picture 4"/>
          <p:cNvPicPr>
            <a:picLocks noChangeAspect="1"/>
          </p:cNvPicPr>
          <p:nvPr/>
        </p:nvPicPr>
        <p:blipFill>
          <a:blip r:embed="rId5"/>
          <a:stretch>
            <a:fillRect/>
          </a:stretch>
        </p:blipFill>
        <p:spPr>
          <a:xfrm>
            <a:off x="568798" y="3117675"/>
            <a:ext cx="3499146" cy="3294919"/>
          </a:xfrm>
          <a:prstGeom prst="rect">
            <a:avLst/>
          </a:prstGeom>
        </p:spPr>
      </p:pic>
    </p:spTree>
    <p:extLst>
      <p:ext uri="{BB962C8B-B14F-4D97-AF65-F5344CB8AC3E}">
        <p14:creationId xmlns:p14="http://schemas.microsoft.com/office/powerpoint/2010/main" val="1046310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36" y="-1"/>
            <a:ext cx="6575425" cy="1080000"/>
          </a:xfrm>
        </p:spPr>
        <p:txBody>
          <a:bodyPr>
            <a:noAutofit/>
          </a:bodyPr>
          <a:lstStyle/>
          <a:p>
            <a:pPr defTabSz="911225"/>
            <a:r>
              <a:rPr lang="en-GB" sz="2400" dirty="0">
                <a:latin typeface="Franklin Gothic Book"/>
                <a:ea typeface="ＭＳ Ｐゴシック"/>
                <a:cs typeface="Bodoni MT"/>
              </a:rPr>
              <a:t>Egypt – Angel Yeast – </a:t>
            </a:r>
            <a:r>
              <a:rPr lang="en-GB" sz="2400" dirty="0" smtClean="0">
                <a:latin typeface="Franklin Gothic Book"/>
                <a:ea typeface="ＭＳ Ｐゴシック"/>
                <a:cs typeface="Bodoni MT"/>
              </a:rPr>
              <a:t>Supporting a Major Chinese Investment in Egypt’s Yeast Sector</a:t>
            </a:r>
            <a:endParaRPr lang="en-GB" sz="2400" dirty="0">
              <a:latin typeface="Franklin Gothic Book"/>
              <a:ea typeface="ＭＳ Ｐゴシック"/>
              <a:cs typeface="Bodoni MT"/>
            </a:endParaRPr>
          </a:p>
        </p:txBody>
      </p:sp>
      <p:sp>
        <p:nvSpPr>
          <p:cNvPr id="5" name="Date Placeholder 4"/>
          <p:cNvSpPr>
            <a:spLocks noGrp="1"/>
          </p:cNvSpPr>
          <p:nvPr>
            <p:ph type="dt" sz="half" idx="19"/>
          </p:nvPr>
        </p:nvSpPr>
        <p:spPr/>
        <p:txBody>
          <a:bodyPr/>
          <a:lstStyle/>
          <a:p>
            <a:pPr>
              <a:defRPr/>
            </a:pPr>
            <a:fld id="{8175CE0C-A1CB-420C-9800-0273EAE27B0F}" type="datetime3">
              <a:rPr lang="en-GB" smtClean="0">
                <a:solidFill>
                  <a:srgbClr val="00539B"/>
                </a:solidFill>
              </a:rPr>
              <a:pPr>
                <a:defRPr/>
              </a:pPr>
              <a:t>2 October, 2020</a:t>
            </a:fld>
            <a:endParaRPr lang="en-GB" dirty="0">
              <a:solidFill>
                <a:srgbClr val="00539B"/>
              </a:solidFill>
            </a:endParaRPr>
          </a:p>
        </p:txBody>
      </p:sp>
      <p:sp>
        <p:nvSpPr>
          <p:cNvPr id="15" name="Slide Number Placeholder 6"/>
          <p:cNvSpPr txBox="1">
            <a:spLocks/>
          </p:cNvSpPr>
          <p:nvPr/>
        </p:nvSpPr>
        <p:spPr>
          <a:xfrm>
            <a:off x="8279567" y="6480000"/>
            <a:ext cx="360002" cy="378000"/>
          </a:xfrm>
          <a:prstGeom prst="rect">
            <a:avLst/>
          </a:prstGeom>
        </p:spPr>
        <p:txBody>
          <a:bodyPr lIns="0" tIns="0" rIns="0" bIns="0" anchor="ctr"/>
          <a:lstStyle>
            <a:defPPr>
              <a:defRPr lang="en-GB"/>
            </a:defPPr>
            <a:lvl1pPr algn="r" rtl="0" fontAlgn="base">
              <a:spcBef>
                <a:spcPct val="0"/>
              </a:spcBef>
              <a:spcAft>
                <a:spcPct val="0"/>
              </a:spcAft>
              <a:defRPr sz="800" kern="1200">
                <a:solidFill>
                  <a:schemeClr val="accent1"/>
                </a:solidFill>
                <a:latin typeface="Franklin Gothic Book"/>
                <a:ea typeface="ＭＳ Ｐゴシック" charset="0"/>
                <a:cs typeface="Franklin Gothic Book"/>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a:defRPr/>
            </a:pPr>
            <a:fld id="{88264661-3BD8-4489-AB38-8F8F4CD74E12}" type="slidenum">
              <a:rPr lang="en-GB" smtClean="0">
                <a:solidFill>
                  <a:srgbClr val="00539B"/>
                </a:solidFill>
              </a:rPr>
              <a:pPr>
                <a:defRPr/>
              </a:pPr>
              <a:t>21</a:t>
            </a:fld>
            <a:endParaRPr lang="en-GB" dirty="0">
              <a:solidFill>
                <a:srgbClr val="00539B"/>
              </a:solidFill>
            </a:endParaRPr>
          </a:p>
        </p:txBody>
      </p:sp>
      <p:sp>
        <p:nvSpPr>
          <p:cNvPr id="14" name="Text Placeholder 7"/>
          <p:cNvSpPr txBox="1">
            <a:spLocks/>
          </p:cNvSpPr>
          <p:nvPr/>
        </p:nvSpPr>
        <p:spPr bwMode="auto">
          <a:xfrm>
            <a:off x="902741" y="1988840"/>
            <a:ext cx="10810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0" tIns="0" rIns="0" bIns="0" anchor="ctr"/>
          <a:lstStyle>
            <a:lvl1pPr eaLnBrk="0" hangingPunct="0">
              <a:defRPr sz="1200">
                <a:solidFill>
                  <a:schemeClr val="bg1"/>
                </a:solidFill>
                <a:latin typeface="Arial" pitchFamily="34" charset="0"/>
                <a:ea typeface="MS PGothic" pitchFamily="34" charset="-128"/>
              </a:defRPr>
            </a:lvl1pPr>
            <a:lvl2pPr marL="742950" indent="-285750" eaLnBrk="0" hangingPunct="0">
              <a:defRPr sz="1200">
                <a:solidFill>
                  <a:schemeClr val="bg1"/>
                </a:solidFill>
                <a:latin typeface="Arial" pitchFamily="34" charset="0"/>
                <a:ea typeface="MS PGothic" pitchFamily="34" charset="-128"/>
              </a:defRPr>
            </a:lvl2pPr>
            <a:lvl3pPr marL="1143000" indent="-228600" eaLnBrk="0" hangingPunct="0">
              <a:defRPr sz="1200">
                <a:solidFill>
                  <a:schemeClr val="bg1"/>
                </a:solidFill>
                <a:latin typeface="Arial" pitchFamily="34" charset="0"/>
                <a:ea typeface="MS PGothic" pitchFamily="34" charset="-128"/>
              </a:defRPr>
            </a:lvl3pPr>
            <a:lvl4pPr marL="1600200" indent="-228600" eaLnBrk="0" hangingPunct="0">
              <a:defRPr sz="1200">
                <a:solidFill>
                  <a:schemeClr val="bg1"/>
                </a:solidFill>
                <a:latin typeface="Arial" pitchFamily="34" charset="0"/>
                <a:ea typeface="MS PGothic" pitchFamily="34" charset="-128"/>
              </a:defRPr>
            </a:lvl4pPr>
            <a:lvl5pPr marL="2057400" indent="-228600" eaLnBrk="0" hangingPunct="0">
              <a:defRPr sz="1200">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bg1"/>
                </a:solidFill>
                <a:latin typeface="Arial" pitchFamily="34" charset="0"/>
                <a:ea typeface="MS PGothic" pitchFamily="34" charset="-128"/>
              </a:defRPr>
            </a:lvl9pPr>
          </a:lstStyle>
          <a:p>
            <a:pPr algn="ctr"/>
            <a:r>
              <a:rPr lang="en-US" sz="2600" dirty="0" smtClean="0">
                <a:solidFill>
                  <a:srgbClr val="00539B"/>
                </a:solidFill>
                <a:latin typeface="Bodoni MT" pitchFamily="18" charset="0"/>
                <a:ea typeface="Bodoni SvtyTwo OS ITC TT-Bold"/>
                <a:cs typeface="Bodoni SvtyTwo OS ITC TT-Bold"/>
              </a:rPr>
              <a:t>2018</a:t>
            </a:r>
            <a:endParaRPr lang="en-US" sz="2600" dirty="0">
              <a:solidFill>
                <a:srgbClr val="00539B"/>
              </a:solidFill>
              <a:latin typeface="Bodoni MT" pitchFamily="18" charset="0"/>
              <a:ea typeface="Bodoni SvtyTwo OS ITC TT-Bold"/>
              <a:cs typeface="Bodoni SvtyTwo OS ITC TT-Bold"/>
            </a:endParaRPr>
          </a:p>
        </p:txBody>
      </p:sp>
      <p:sp>
        <p:nvSpPr>
          <p:cNvPr id="16" name="Text Placeholder 3"/>
          <p:cNvSpPr txBox="1">
            <a:spLocks/>
          </p:cNvSpPr>
          <p:nvPr/>
        </p:nvSpPr>
        <p:spPr>
          <a:xfrm>
            <a:off x="4522703" y="1590286"/>
            <a:ext cx="3946383" cy="4863050"/>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000" indent="-180000" algn="just" defTabSz="911225">
              <a:lnSpc>
                <a:spcPct val="113000"/>
              </a:lnSpc>
              <a:buFontTx/>
              <a:buChar char="•"/>
            </a:pPr>
            <a:r>
              <a:rPr lang="en-GB" altLang="ja-JP" sz="1400" b="1" dirty="0" smtClean="0">
                <a:solidFill>
                  <a:srgbClr val="000000"/>
                </a:solidFill>
              </a:rPr>
              <a:t>Angel Yeast Egypt  </a:t>
            </a:r>
            <a:r>
              <a:rPr lang="en-GB" altLang="ja-JP" sz="1400" dirty="0" smtClean="0">
                <a:solidFill>
                  <a:srgbClr val="000000"/>
                </a:solidFill>
              </a:rPr>
              <a:t>is a subsidiary of Angel Yeast China, a global manufacturer of yeast and yeast extract, listed on the Shanghai Stock Exchange. </a:t>
            </a:r>
          </a:p>
          <a:p>
            <a:pPr marL="180000" indent="-180000" algn="just" defTabSz="911225">
              <a:lnSpc>
                <a:spcPct val="113000"/>
              </a:lnSpc>
              <a:buFontTx/>
              <a:buChar char="•"/>
            </a:pPr>
            <a:r>
              <a:rPr lang="en-GB" altLang="ja-JP" sz="1400" dirty="0" smtClean="0">
                <a:solidFill>
                  <a:srgbClr val="000000"/>
                </a:solidFill>
              </a:rPr>
              <a:t>The EBRD provided a long-term loan of </a:t>
            </a:r>
            <a:r>
              <a:rPr lang="en-GB" altLang="ja-JP" sz="1400" b="1" dirty="0" smtClean="0">
                <a:solidFill>
                  <a:srgbClr val="000000"/>
                </a:solidFill>
              </a:rPr>
              <a:t>$52m </a:t>
            </a:r>
            <a:r>
              <a:rPr lang="en-GB" altLang="ja-JP" sz="1400" dirty="0" smtClean="0">
                <a:solidFill>
                  <a:srgbClr val="000000"/>
                </a:solidFill>
              </a:rPr>
              <a:t>to finance the construction of state-of-the art yeast extract production and new water treatment facilities</a:t>
            </a:r>
            <a:r>
              <a:rPr lang="en-GB" altLang="ja-JP" sz="1400" dirty="0">
                <a:solidFill>
                  <a:srgbClr val="000000"/>
                </a:solidFill>
              </a:rPr>
              <a:t>. The loan will </a:t>
            </a:r>
            <a:r>
              <a:rPr lang="en-GB" altLang="ja-JP" sz="1400" dirty="0" smtClean="0">
                <a:solidFill>
                  <a:srgbClr val="000000"/>
                </a:solidFill>
              </a:rPr>
              <a:t>also enable the company </a:t>
            </a:r>
            <a:r>
              <a:rPr lang="en-GB" altLang="ja-JP" sz="1400" dirty="0">
                <a:solidFill>
                  <a:srgbClr val="000000"/>
                </a:solidFill>
              </a:rPr>
              <a:t>to increase production of dry yeast, which is mainly exported, and to launch a yeast extract, a higher value-added product. </a:t>
            </a:r>
            <a:endParaRPr lang="en-GB" altLang="ja-JP" sz="1400" dirty="0" smtClean="0">
              <a:solidFill>
                <a:srgbClr val="000000"/>
              </a:solidFill>
            </a:endParaRPr>
          </a:p>
          <a:p>
            <a:pPr marL="180000" indent="-180000" algn="just" defTabSz="911225">
              <a:lnSpc>
                <a:spcPct val="113000"/>
              </a:lnSpc>
              <a:buFontTx/>
              <a:buChar char="•"/>
            </a:pPr>
            <a:r>
              <a:rPr lang="en-GB" sz="1400" dirty="0" smtClean="0">
                <a:solidFill>
                  <a:srgbClr val="000000"/>
                </a:solidFill>
              </a:rPr>
              <a:t>The project marks the first EBRD cooperation with a Chinese company in the corporate sector. The investment will support foreign direct investment, boost export sales and create jobs in Egypt’s agribusiness sector.</a:t>
            </a:r>
          </a:p>
        </p:txBody>
      </p:sp>
      <p:pic>
        <p:nvPicPr>
          <p:cNvPr id="17" name="Picture 4" descr="Image result for Angel Yeast Egypt"/>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3107" y="1523065"/>
            <a:ext cx="1301141" cy="13011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Placeholder 8"/>
          <p:cNvPicPr>
            <a:picLocks noGrp="1" noChangeAspect="1"/>
          </p:cNvPicPr>
          <p:nvPr>
            <p:ph type="pic" sz="quarter" idx="14"/>
          </p:nvPr>
        </p:nvPicPr>
        <p:blipFill>
          <a:blip r:embed="rId5" cstate="email">
            <a:extLst>
              <a:ext uri="{28A0092B-C50C-407E-A947-70E740481C1C}">
                <a14:useLocalDpi xmlns:a14="http://schemas.microsoft.com/office/drawing/2010/main" val="0"/>
              </a:ext>
            </a:extLst>
          </a:blip>
          <a:srcRect l="142" r="142"/>
          <a:stretch>
            <a:fillRect/>
          </a:stretch>
        </p:blipFill>
        <p:spPr/>
      </p:pic>
      <p:sp>
        <p:nvSpPr>
          <p:cNvPr id="2" name="Footer Placeholder 1"/>
          <p:cNvSpPr>
            <a:spLocks noGrp="1"/>
          </p:cNvSpPr>
          <p:nvPr>
            <p:ph type="ftr" sz="quarter" idx="20"/>
            <p:custDataLst>
              <p:tags r:id="rId1"/>
            </p:custDataLst>
          </p:nvPr>
        </p:nvSpPr>
        <p:spPr>
          <a:xfrm>
            <a:off x="0" y="6480175"/>
            <a:ext cx="9144000" cy="377825"/>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Tree>
    <p:extLst>
      <p:ext uri="{BB962C8B-B14F-4D97-AF65-F5344CB8AC3E}">
        <p14:creationId xmlns:p14="http://schemas.microsoft.com/office/powerpoint/2010/main" val="361770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8"/>
          </p:nvPr>
        </p:nvSpPr>
        <p:spPr>
          <a:xfrm>
            <a:off x="4475080" y="1590287"/>
            <a:ext cx="3888432" cy="4451404"/>
          </a:xfrm>
        </p:spPr>
        <p:txBody>
          <a:bodyPr>
            <a:noAutofit/>
          </a:bodyPr>
          <a:lstStyle/>
          <a:p>
            <a:pPr marL="180000" indent="-180000" algn="just" defTabSz="911225">
              <a:lnSpc>
                <a:spcPct val="114000"/>
              </a:lnSpc>
              <a:buFont typeface="Arial" panose="020B0604020202020204" pitchFamily="34" charset="0"/>
              <a:buChar char="•"/>
            </a:pPr>
            <a:r>
              <a:rPr lang="en-GB" altLang="ja-JP" sz="1400" dirty="0" smtClean="0">
                <a:solidFill>
                  <a:schemeClr val="accent6"/>
                </a:solidFill>
                <a:latin typeface="Franklin Gothic Medium" panose="020B0603020102020204" pitchFamily="34" charset="0"/>
              </a:rPr>
              <a:t>Louis </a:t>
            </a:r>
            <a:r>
              <a:rPr lang="en-GB" altLang="ja-JP" sz="1400" dirty="0">
                <a:solidFill>
                  <a:schemeClr val="accent6"/>
                </a:solidFill>
                <a:latin typeface="Franklin Gothic Medium" panose="020B0603020102020204" pitchFamily="34" charset="0"/>
              </a:rPr>
              <a:t>Dreyfus </a:t>
            </a:r>
            <a:r>
              <a:rPr lang="en-GB" altLang="ja-JP" sz="1400" dirty="0" smtClean="0">
                <a:solidFill>
                  <a:schemeClr val="accent6"/>
                </a:solidFill>
                <a:latin typeface="Franklin Gothic Medium" panose="020B0603020102020204" pitchFamily="34" charset="0"/>
              </a:rPr>
              <a:t>Commodities</a:t>
            </a:r>
            <a:r>
              <a:rPr lang="en-GB" altLang="ja-JP" sz="1400" dirty="0">
                <a:solidFill>
                  <a:schemeClr val="accent6"/>
                </a:solidFill>
                <a:latin typeface="Franklin Gothic Book" panose="020B0503020102020204" pitchFamily="34" charset="0"/>
              </a:rPr>
              <a:t> </a:t>
            </a:r>
            <a:r>
              <a:rPr lang="en-GB" altLang="ja-JP" sz="1400" dirty="0" smtClean="0">
                <a:solidFill>
                  <a:schemeClr val="accent6"/>
                </a:solidFill>
                <a:latin typeface="Franklin Gothic Book" panose="020B0503020102020204" pitchFamily="34" charset="0"/>
              </a:rPr>
              <a:t>is one </a:t>
            </a:r>
            <a:r>
              <a:rPr lang="en-GB" altLang="ja-JP" sz="1400" dirty="0">
                <a:solidFill>
                  <a:schemeClr val="accent6"/>
                </a:solidFill>
                <a:latin typeface="Franklin Gothic Book" panose="020B0503020102020204" pitchFamily="34" charset="0"/>
              </a:rPr>
              <a:t>of the </a:t>
            </a:r>
            <a:r>
              <a:rPr lang="en-GB" altLang="ja-JP" sz="1400" dirty="0" smtClean="0">
                <a:solidFill>
                  <a:schemeClr val="accent6"/>
                </a:solidFill>
                <a:latin typeface="Franklin Gothic Book" panose="020B0503020102020204" pitchFamily="34" charset="0"/>
              </a:rPr>
              <a:t>world’s largest commodities trader and </a:t>
            </a:r>
            <a:r>
              <a:rPr lang="en-GB" altLang="ja-JP" sz="1400" dirty="0">
                <a:solidFill>
                  <a:schemeClr val="accent6"/>
                </a:solidFill>
                <a:latin typeface="Franklin Gothic Book" panose="020B0503020102020204" pitchFamily="34" charset="0"/>
              </a:rPr>
              <a:t>processor of agricultural </a:t>
            </a:r>
            <a:r>
              <a:rPr lang="en-GB" altLang="ja-JP" sz="1400" dirty="0" smtClean="0">
                <a:solidFill>
                  <a:schemeClr val="accent6"/>
                </a:solidFill>
                <a:latin typeface="Franklin Gothic Book" panose="020B0503020102020204" pitchFamily="34" charset="0"/>
              </a:rPr>
              <a:t>goods.</a:t>
            </a:r>
            <a:endParaRPr lang="en-GB" sz="1400" dirty="0" smtClean="0">
              <a:solidFill>
                <a:schemeClr val="accent6"/>
              </a:solidFill>
              <a:latin typeface="Franklin Gothic Book" panose="020B0503020102020204" pitchFamily="34" charset="0"/>
            </a:endParaRPr>
          </a:p>
          <a:p>
            <a:pPr marL="180000" indent="-180000" algn="just" defTabSz="911225">
              <a:lnSpc>
                <a:spcPct val="114000"/>
              </a:lnSpc>
              <a:buFont typeface="Arial" panose="020B0604020202020204" pitchFamily="34" charset="0"/>
              <a:buChar char="•"/>
            </a:pPr>
            <a:r>
              <a:rPr lang="en-GB" sz="1400" dirty="0" smtClean="0">
                <a:solidFill>
                  <a:schemeClr val="accent6"/>
                </a:solidFill>
                <a:latin typeface="Franklin Gothic Book" panose="020B0503020102020204" pitchFamily="34" charset="0"/>
              </a:rPr>
              <a:t>The EBRD supported LDC for over 11 years in several countries:</a:t>
            </a:r>
            <a:endParaRPr lang="en-GB" sz="1400" dirty="0">
              <a:solidFill>
                <a:schemeClr val="accent6"/>
              </a:solidFill>
              <a:latin typeface="Franklin Gothic Book" panose="020B0503020102020204" pitchFamily="34" charset="0"/>
            </a:endParaRPr>
          </a:p>
          <a:p>
            <a:pPr marL="360612" lvl="2" algn="just" defTabSz="911225">
              <a:lnSpc>
                <a:spcPct val="114000"/>
              </a:lnSpc>
              <a:spcAft>
                <a:spcPts val="600"/>
              </a:spcAft>
              <a:buFont typeface="Arial" panose="020B0604020202020204" pitchFamily="34" charset="0"/>
              <a:buChar char="•"/>
            </a:pPr>
            <a:r>
              <a:rPr lang="en-GB" sz="1400" dirty="0">
                <a:solidFill>
                  <a:schemeClr val="accent6"/>
                </a:solidFill>
                <a:latin typeface="Franklin Gothic Medium" panose="020B0603020102020204" pitchFamily="34" charset="0"/>
                <a:ea typeface="ＭＳ Ｐゴシック" charset="0"/>
              </a:rPr>
              <a:t>US $100m </a:t>
            </a:r>
            <a:r>
              <a:rPr lang="en-GB" sz="1400" dirty="0" smtClean="0">
                <a:solidFill>
                  <a:schemeClr val="accent6"/>
                </a:solidFill>
                <a:latin typeface="Franklin Gothic Book" panose="020B0503020102020204" pitchFamily="34" charset="0"/>
              </a:rPr>
              <a:t>3-year </a:t>
            </a:r>
            <a:r>
              <a:rPr lang="en-GB" sz="1400" dirty="0">
                <a:solidFill>
                  <a:schemeClr val="accent6"/>
                </a:solidFill>
                <a:latin typeface="Franklin Gothic Book" panose="020B0503020102020204" pitchFamily="34" charset="0"/>
              </a:rPr>
              <a:t>revolving credit facility to finance working capital </a:t>
            </a:r>
            <a:r>
              <a:rPr lang="en-GB" sz="1400" dirty="0" smtClean="0">
                <a:solidFill>
                  <a:schemeClr val="accent6"/>
                </a:solidFill>
                <a:latin typeface="Franklin Gothic Book" panose="020B0503020102020204" pitchFamily="34" charset="0"/>
              </a:rPr>
              <a:t>mainly in </a:t>
            </a:r>
            <a:r>
              <a:rPr lang="en-GB" sz="1400" b="1" dirty="0">
                <a:solidFill>
                  <a:schemeClr val="accent6"/>
                </a:solidFill>
                <a:latin typeface="Franklin Gothic Book" panose="020B0503020102020204" pitchFamily="34" charset="0"/>
              </a:rPr>
              <a:t>Ukraine, Egypt, </a:t>
            </a:r>
            <a:r>
              <a:rPr lang="en-GB" sz="1400" b="1" dirty="0" smtClean="0">
                <a:solidFill>
                  <a:schemeClr val="accent6"/>
                </a:solidFill>
                <a:latin typeface="Franklin Gothic Book" panose="020B0503020102020204" pitchFamily="34" charset="0"/>
              </a:rPr>
              <a:t>Bulgaria, Romania, Kazakhstan</a:t>
            </a:r>
            <a:r>
              <a:rPr lang="en-GB" sz="1400" dirty="0" smtClean="0">
                <a:solidFill>
                  <a:schemeClr val="accent6"/>
                </a:solidFill>
                <a:latin typeface="Franklin Gothic Book" panose="020B0503020102020204" pitchFamily="34" charset="0"/>
              </a:rPr>
              <a:t>, and few other countries (being a replacement of previous US $75m facilities in Ukraine and Russia in 2009, renewed in 2013, and augmented to Kazakhstan in 2014)</a:t>
            </a:r>
            <a:endParaRPr lang="en-GB" sz="1400" dirty="0">
              <a:solidFill>
                <a:schemeClr val="accent6"/>
              </a:solidFill>
              <a:latin typeface="Franklin Gothic Book" panose="020B0503020102020204" pitchFamily="34" charset="0"/>
            </a:endParaRPr>
          </a:p>
          <a:p>
            <a:pPr marL="360612" lvl="2" algn="just" defTabSz="911225">
              <a:lnSpc>
                <a:spcPct val="114000"/>
              </a:lnSpc>
              <a:spcAft>
                <a:spcPts val="600"/>
              </a:spcAft>
              <a:buFont typeface="Arial" panose="020B0604020202020204" pitchFamily="34" charset="0"/>
              <a:buChar char="•"/>
            </a:pPr>
            <a:r>
              <a:rPr lang="en-GB" sz="1400" dirty="0">
                <a:solidFill>
                  <a:schemeClr val="accent6"/>
                </a:solidFill>
                <a:latin typeface="Franklin Gothic Medium" panose="020B0603020102020204" pitchFamily="34" charset="0"/>
                <a:ea typeface="ＭＳ Ｐゴシック" charset="0"/>
              </a:rPr>
              <a:t>US $40.8m</a:t>
            </a:r>
            <a:r>
              <a:rPr lang="en-GB" sz="1400" dirty="0" smtClean="0">
                <a:solidFill>
                  <a:schemeClr val="accent6"/>
                </a:solidFill>
                <a:latin typeface="Franklin Gothic Book" panose="020B0503020102020204" pitchFamily="34" charset="0"/>
              </a:rPr>
              <a:t> </a:t>
            </a:r>
            <a:r>
              <a:rPr lang="en-GB" sz="1400" dirty="0">
                <a:solidFill>
                  <a:schemeClr val="accent6"/>
                </a:solidFill>
                <a:latin typeface="Franklin Gothic Book" panose="020B0503020102020204" pitchFamily="34" charset="0"/>
              </a:rPr>
              <a:t>equity investment for the acquisition of new silos and the modernisation of the existing silo network in Russia and Ukraine </a:t>
            </a:r>
            <a:r>
              <a:rPr lang="en-GB" sz="1400" dirty="0" smtClean="0">
                <a:solidFill>
                  <a:schemeClr val="accent6"/>
                </a:solidFill>
                <a:latin typeface="Franklin Gothic Book" panose="020B0503020102020204" pitchFamily="34" charset="0"/>
              </a:rPr>
              <a:t>(first tranche in 2006, and subsequent tranche in 2016)</a:t>
            </a:r>
            <a:endParaRPr lang="en-GB" sz="1400" dirty="0">
              <a:solidFill>
                <a:schemeClr val="accent6"/>
              </a:solidFill>
              <a:latin typeface="Franklin Gothic Book" panose="020B0503020102020204" pitchFamily="34" charset="0"/>
            </a:endParaRPr>
          </a:p>
        </p:txBody>
      </p:sp>
      <p:sp>
        <p:nvSpPr>
          <p:cNvPr id="3" name="Title 2"/>
          <p:cNvSpPr>
            <a:spLocks noGrp="1"/>
          </p:cNvSpPr>
          <p:nvPr>
            <p:ph type="title"/>
          </p:nvPr>
        </p:nvSpPr>
        <p:spPr>
          <a:xfrm>
            <a:off x="384650" y="-1"/>
            <a:ext cx="6527800" cy="1080000"/>
          </a:xfrm>
        </p:spPr>
        <p:txBody>
          <a:bodyPr>
            <a:normAutofit/>
          </a:bodyPr>
          <a:lstStyle/>
          <a:p>
            <a:pPr defTabSz="911225"/>
            <a:r>
              <a:rPr lang="en-GB" sz="2400" dirty="0" smtClean="0">
                <a:latin typeface="Franklin Gothic Book"/>
                <a:ea typeface="ＭＳ Ｐゴシック"/>
                <a:cs typeface="Bodoni MT"/>
              </a:rPr>
              <a:t>Regional – Louis </a:t>
            </a:r>
            <a:r>
              <a:rPr lang="en-GB" sz="2400" dirty="0">
                <a:latin typeface="Franklin Gothic Book"/>
                <a:ea typeface="ＭＳ Ｐゴシック"/>
                <a:cs typeface="Bodoni MT"/>
              </a:rPr>
              <a:t>Dreyfus Commodities </a:t>
            </a:r>
            <a:r>
              <a:rPr lang="en-GB" sz="2400" dirty="0" smtClean="0">
                <a:latin typeface="Franklin Gothic Book"/>
                <a:ea typeface="ＭＳ Ｐゴシック"/>
                <a:cs typeface="Bodoni MT"/>
              </a:rPr>
              <a:t>– Strategic Support through Debt &amp; Equity</a:t>
            </a:r>
            <a:endParaRPr lang="en-GB" sz="2400" dirty="0">
              <a:latin typeface="Franklin Gothic Book"/>
              <a:ea typeface="ＭＳ Ｐゴシック"/>
              <a:cs typeface="Bodoni MT"/>
            </a:endParaRPr>
          </a:p>
        </p:txBody>
      </p:sp>
      <p:sp>
        <p:nvSpPr>
          <p:cNvPr id="15" name="Text Placeholder 7"/>
          <p:cNvSpPr txBox="1">
            <a:spLocks/>
          </p:cNvSpPr>
          <p:nvPr/>
        </p:nvSpPr>
        <p:spPr bwMode="auto">
          <a:xfrm>
            <a:off x="782418" y="1979561"/>
            <a:ext cx="1308117"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0" tIns="0" rIns="0" bIns="0" anchor="ctr"/>
          <a:lstStyle>
            <a:lvl1pPr eaLnBrk="0" hangingPunct="0">
              <a:defRPr sz="1200">
                <a:solidFill>
                  <a:schemeClr val="bg1"/>
                </a:solidFill>
                <a:latin typeface="Arial" pitchFamily="34" charset="0"/>
                <a:ea typeface="MS PGothic" pitchFamily="34" charset="-128"/>
              </a:defRPr>
            </a:lvl1pPr>
            <a:lvl2pPr marL="742950" indent="-285750" eaLnBrk="0" hangingPunct="0">
              <a:defRPr sz="1200">
                <a:solidFill>
                  <a:schemeClr val="bg1"/>
                </a:solidFill>
                <a:latin typeface="Arial" pitchFamily="34" charset="0"/>
                <a:ea typeface="MS PGothic" pitchFamily="34" charset="-128"/>
              </a:defRPr>
            </a:lvl2pPr>
            <a:lvl3pPr marL="1143000" indent="-228600" eaLnBrk="0" hangingPunct="0">
              <a:defRPr sz="1200">
                <a:solidFill>
                  <a:schemeClr val="bg1"/>
                </a:solidFill>
                <a:latin typeface="Arial" pitchFamily="34" charset="0"/>
                <a:ea typeface="MS PGothic" pitchFamily="34" charset="-128"/>
              </a:defRPr>
            </a:lvl3pPr>
            <a:lvl4pPr marL="1600200" indent="-228600" eaLnBrk="0" hangingPunct="0">
              <a:defRPr sz="1200">
                <a:solidFill>
                  <a:schemeClr val="bg1"/>
                </a:solidFill>
                <a:latin typeface="Arial" pitchFamily="34" charset="0"/>
                <a:ea typeface="MS PGothic" pitchFamily="34" charset="-128"/>
              </a:defRPr>
            </a:lvl4pPr>
            <a:lvl5pPr marL="2057400" indent="-228600" eaLnBrk="0" hangingPunct="0">
              <a:defRPr sz="1200">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bg1"/>
                </a:solidFill>
                <a:latin typeface="Arial" pitchFamily="34" charset="0"/>
                <a:ea typeface="MS PGothic" pitchFamily="34" charset="-128"/>
              </a:defRPr>
            </a:lvl9pPr>
          </a:lstStyle>
          <a:p>
            <a:pPr algn="ctr"/>
            <a:r>
              <a:rPr lang="en-US" sz="2600" dirty="0" smtClean="0">
                <a:solidFill>
                  <a:srgbClr val="00539B"/>
                </a:solidFill>
                <a:latin typeface="Bodoni MT" panose="02070603080606020203" pitchFamily="18" charset="0"/>
                <a:ea typeface="Bodoni SvtyTwo OS ITC TT-Bold"/>
                <a:cs typeface="Bodoni SvtyTwo OS ITC TT-Bold"/>
              </a:rPr>
              <a:t>2006-17</a:t>
            </a:r>
            <a:endParaRPr lang="en-US" sz="2600" dirty="0">
              <a:solidFill>
                <a:srgbClr val="00539B"/>
              </a:solidFill>
              <a:latin typeface="Bodoni MT" panose="02070603080606020203" pitchFamily="18" charset="0"/>
              <a:ea typeface="Bodoni SvtyTwo OS ITC TT-Bold"/>
              <a:cs typeface="Bodoni SvtyTwo OS ITC TT-Bold"/>
            </a:endParaRPr>
          </a:p>
        </p:txBody>
      </p:sp>
      <p:sp>
        <p:nvSpPr>
          <p:cNvPr id="12" name="Date Placeholder 4"/>
          <p:cNvSpPr>
            <a:spLocks noGrp="1"/>
          </p:cNvSpPr>
          <p:nvPr>
            <p:ph type="dt" sz="half" idx="19"/>
          </p:nvPr>
        </p:nvSpPr>
        <p:spPr>
          <a:xfrm>
            <a:off x="719136" y="6480000"/>
            <a:ext cx="1871664" cy="378000"/>
          </a:xfrm>
        </p:spPr>
        <p:txBody>
          <a:bodyPr/>
          <a:lstStyle/>
          <a:p>
            <a:pPr>
              <a:defRPr/>
            </a:pPr>
            <a:fld id="{8175CE0C-A1CB-420C-9800-0273EAE27B0F}" type="datetime3">
              <a:rPr lang="en-GB" smtClean="0"/>
              <a:pPr>
                <a:defRPr/>
              </a:pPr>
              <a:t>2 October, 2020</a:t>
            </a:fld>
            <a:endParaRPr lang="en-GB" dirty="0"/>
          </a:p>
        </p:txBody>
      </p:sp>
      <p:pic>
        <p:nvPicPr>
          <p:cNvPr id="13"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43081"/>
          <a:stretch/>
        </p:blipFill>
        <p:spPr bwMode="auto">
          <a:xfrm>
            <a:off x="720725" y="3164660"/>
            <a:ext cx="3256774" cy="3231089"/>
          </a:xfrm>
          <a:prstGeom prst="round2SameRect">
            <a:avLst>
              <a:gd name="adj1" fmla="val 4250"/>
              <a:gd name="adj2" fmla="val 0"/>
            </a:avLst>
          </a:prstGeom>
          <a:noFill/>
          <a:ln>
            <a:solidFill>
              <a:schemeClr val="bg1">
                <a:lumMod val="95000"/>
              </a:schemeClr>
            </a:solidFill>
          </a:ln>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p:nvSpPr>
        <p:spPr>
          <a:xfrm>
            <a:off x="8279567" y="6480000"/>
            <a:ext cx="360002" cy="378000"/>
          </a:xfrm>
          <a:prstGeom prst="rect">
            <a:avLst/>
          </a:prstGeom>
        </p:spPr>
        <p:txBody>
          <a:bodyPr lIns="0" tIns="0" rIns="0" bIns="0" anchor="ctr"/>
          <a:lstStyle>
            <a:defPPr>
              <a:defRPr lang="en-GB"/>
            </a:defPPr>
            <a:lvl1pPr algn="r" rtl="0" fontAlgn="base">
              <a:spcBef>
                <a:spcPct val="0"/>
              </a:spcBef>
              <a:spcAft>
                <a:spcPct val="0"/>
              </a:spcAft>
              <a:defRPr sz="800" kern="1200">
                <a:solidFill>
                  <a:schemeClr val="accent1"/>
                </a:solidFill>
                <a:latin typeface="Franklin Gothic Book"/>
                <a:ea typeface="ＭＳ Ｐゴシック" charset="0"/>
                <a:cs typeface="Franklin Gothic Book"/>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a:lstStyle>
          <a:p>
            <a:pPr>
              <a:defRPr/>
            </a:pPr>
            <a:fld id="{88264661-3BD8-4489-AB38-8F8F4CD74E12}" type="slidenum">
              <a:rPr lang="en-GB" smtClean="0">
                <a:solidFill>
                  <a:srgbClr val="00539B"/>
                </a:solidFill>
              </a:rPr>
              <a:pPr>
                <a:defRPr/>
              </a:pPr>
              <a:t>22</a:t>
            </a:fld>
            <a:endParaRPr lang="en-GB" dirty="0">
              <a:solidFill>
                <a:srgbClr val="00539B"/>
              </a:solidFill>
            </a:endParaRPr>
          </a:p>
        </p:txBody>
      </p:sp>
      <p:sp>
        <p:nvSpPr>
          <p:cNvPr id="2" name="Footer Placeholder 1"/>
          <p:cNvSpPr>
            <a:spLocks noGrp="1"/>
          </p:cNvSpPr>
          <p:nvPr>
            <p:ph type="ftr" sz="quarter" idx="20"/>
            <p:custDataLst>
              <p:tags r:id="rId1"/>
            </p:custDataLst>
          </p:nvPr>
        </p:nvSpPr>
        <p:spPr>
          <a:xfrm>
            <a:off x="0" y="6480175"/>
            <a:ext cx="9144000" cy="377825"/>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pic>
        <p:nvPicPr>
          <p:cNvPr id="614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5597" y="1879554"/>
            <a:ext cx="1211181" cy="556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409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descr="Ideally your title should fit on one line."/>
          <p:cNvSpPr>
            <a:spLocks noGrp="1" noChangeArrowheads="1"/>
          </p:cNvSpPr>
          <p:nvPr>
            <p:ph type="title"/>
          </p:nvPr>
        </p:nvSpPr>
        <p:spPr>
          <a:xfrm>
            <a:off x="395536" y="0"/>
            <a:ext cx="6552728" cy="1079500"/>
          </a:xfrm>
        </p:spPr>
        <p:txBody>
          <a:bodyPr/>
          <a:lstStyle/>
          <a:p>
            <a:pPr defTabSz="911225"/>
            <a:r>
              <a:rPr lang="en-GB" sz="2400" dirty="0">
                <a:latin typeface="Franklin Gothic Book"/>
                <a:ea typeface="ＭＳ Ｐゴシック"/>
                <a:cs typeface="Bodoni MT"/>
              </a:rPr>
              <a:t>Tunisia – IFFCO – Supporting a Strategic Player in the Tunisian Olive Oil Sector – Working Capital Loan</a:t>
            </a:r>
          </a:p>
        </p:txBody>
      </p:sp>
      <p:sp>
        <p:nvSpPr>
          <p:cNvPr id="275458" name="Footer Placeholder 3"/>
          <p:cNvSpPr>
            <a:spLocks noGrp="1"/>
          </p:cNvSpPr>
          <p:nvPr>
            <p:ph type="ftr" sz="quarter" idx="20"/>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sz="900" b="1">
              <a:solidFill>
                <a:srgbClr val="000000"/>
              </a:solidFill>
              <a:latin typeface="Arial" panose="020B0604020202020204" pitchFamily="34" charset="0"/>
            </a:endParaRPr>
          </a:p>
        </p:txBody>
      </p:sp>
      <p:sp>
        <p:nvSpPr>
          <p:cNvPr id="275459" name="Slide Number Placeholder 4"/>
          <p:cNvSpPr>
            <a:spLocks noGrp="1"/>
          </p:cNvSpPr>
          <p:nvPr>
            <p:ph type="sldNum" sz="quarter" idx="21"/>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148ED941-A76F-45C4-96B8-03630360B1E6}" type="slidenum">
              <a:rPr lang="en-GB" smtClean="0">
                <a:solidFill>
                  <a:srgbClr val="00539B"/>
                </a:solidFill>
                <a:ea typeface="Franklin Gothic Book"/>
              </a:rPr>
              <a:pPr fontAlgn="base">
                <a:spcBef>
                  <a:spcPct val="0"/>
                </a:spcBef>
                <a:spcAft>
                  <a:spcPct val="0"/>
                </a:spcAft>
              </a:pPr>
              <a:t>23</a:t>
            </a:fld>
            <a:endParaRPr lang="en-GB" dirty="0" smtClean="0">
              <a:solidFill>
                <a:srgbClr val="00539B"/>
              </a:solidFill>
              <a:ea typeface="Franklin Gothic Book"/>
            </a:endParaRPr>
          </a:p>
        </p:txBody>
      </p:sp>
      <p:sp>
        <p:nvSpPr>
          <p:cNvPr id="15" name="Rectangle 3"/>
          <p:cNvSpPr txBox="1">
            <a:spLocks noChangeArrowheads="1"/>
          </p:cNvSpPr>
          <p:nvPr/>
        </p:nvSpPr>
        <p:spPr>
          <a:xfrm>
            <a:off x="4678363" y="1556792"/>
            <a:ext cx="3600450" cy="4319587"/>
          </a:xfrm>
          <a:prstGeom prst="rect">
            <a:avLst/>
          </a:prstGeom>
        </p:spPr>
        <p:txBody>
          <a:bodyPr lIns="0" tIns="0" rIns="0" bIns="0">
            <a:noAutofit/>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2" indent="0" algn="just">
              <a:buFont typeface="Wingdings 2" pitchFamily="18" charset="2"/>
              <a:buNone/>
              <a:defRPr/>
            </a:pPr>
            <a:r>
              <a:rPr lang="en-GB" sz="1400" b="1" dirty="0" smtClean="0">
                <a:solidFill>
                  <a:srgbClr val="00539B"/>
                </a:solidFill>
              </a:rPr>
              <a:t>COGIA</a:t>
            </a:r>
            <a:endParaRPr lang="en-GB" sz="1400" b="1" dirty="0">
              <a:solidFill>
                <a:srgbClr val="00539B"/>
              </a:solidFill>
            </a:endParaRPr>
          </a:p>
          <a:p>
            <a:pPr marL="3175" lvl="2" indent="0" algn="just">
              <a:buFont typeface="Wingdings 2" pitchFamily="18" charset="2"/>
              <a:buNone/>
              <a:defRPr/>
            </a:pPr>
            <a:r>
              <a:rPr lang="en-GB" sz="1400" dirty="0" smtClean="0"/>
              <a:t>COGIA is </a:t>
            </a:r>
            <a:r>
              <a:rPr lang="en-GB" sz="1400" dirty="0"/>
              <a:t>the Tunisian subsidiary of Allana International Limited (AIL), the top holding of the IFFCO group of companies based in the Gulf region, Tunisia and Mauritius. COGIA is one of the few leading olive oil companies in Tunisia mainly focused on exporting Tunisian bottled olive oil</a:t>
            </a:r>
            <a:r>
              <a:rPr lang="en-GB" sz="1400" dirty="0" smtClean="0"/>
              <a:t>.</a:t>
            </a:r>
          </a:p>
          <a:p>
            <a:pPr marL="3175" lvl="2" indent="0" algn="just">
              <a:buFont typeface="Wingdings 2" pitchFamily="18" charset="2"/>
              <a:buNone/>
              <a:defRPr/>
            </a:pPr>
            <a:r>
              <a:rPr lang="en-GB" sz="1400" dirty="0"/>
              <a:t>IFFCO Group is involved in multiple agribusiness activities, including, but not limited to, the manufacturing and distribution of edible oils and fats, snacking products, processed meat, poultry products, juice drinks, ice cream, and packaging. </a:t>
            </a:r>
          </a:p>
          <a:p>
            <a:pPr marL="3175" lvl="2" indent="0" algn="just">
              <a:buFont typeface="Wingdings 2" pitchFamily="18" charset="2"/>
              <a:buNone/>
              <a:defRPr/>
            </a:pPr>
            <a:r>
              <a:rPr lang="en-GB" sz="1400" b="1" dirty="0" smtClean="0">
                <a:solidFill>
                  <a:srgbClr val="00539B"/>
                </a:solidFill>
              </a:rPr>
              <a:t>EBRD </a:t>
            </a:r>
            <a:r>
              <a:rPr lang="en-GB" sz="1400" b="1" dirty="0">
                <a:solidFill>
                  <a:srgbClr val="00539B"/>
                </a:solidFill>
              </a:rPr>
              <a:t>Financing</a:t>
            </a:r>
          </a:p>
          <a:p>
            <a:pPr marL="3175" lvl="2" indent="0" algn="just">
              <a:lnSpc>
                <a:spcPct val="110000"/>
              </a:lnSpc>
              <a:buNone/>
              <a:defRPr/>
            </a:pPr>
            <a:r>
              <a:rPr lang="en-GB" altLang="en-US" sz="1400" dirty="0"/>
              <a:t>A </a:t>
            </a:r>
            <a:r>
              <a:rPr lang="en-GB" altLang="en-US" sz="1400" dirty="0" smtClean="0"/>
              <a:t>TND 25 </a:t>
            </a:r>
            <a:r>
              <a:rPr lang="en-GB" altLang="en-US" sz="1400" dirty="0"/>
              <a:t>m </a:t>
            </a:r>
            <a:r>
              <a:rPr lang="en-GB" altLang="en-US" sz="1400" dirty="0" smtClean="0"/>
              <a:t>revolving working </a:t>
            </a:r>
            <a:r>
              <a:rPr lang="en-GB" altLang="en-US" sz="1400" dirty="0"/>
              <a:t>capital loan to </a:t>
            </a:r>
            <a:r>
              <a:rPr lang="en-GB" sz="1400" dirty="0"/>
              <a:t>support COGIA’s growing olive oil sourcing, bottling, and exporting of bottled Tunisian olive oil. </a:t>
            </a:r>
            <a:endParaRPr lang="en-GB" altLang="en-US" sz="1400" dirty="0"/>
          </a:p>
        </p:txBody>
      </p:sp>
      <p:sp>
        <p:nvSpPr>
          <p:cNvPr id="275461" name="Rectangle 18"/>
          <p:cNvSpPr>
            <a:spLocks noChangeArrowheads="1"/>
          </p:cNvSpPr>
          <p:nvPr/>
        </p:nvSpPr>
        <p:spPr bwMode="auto">
          <a:xfrm>
            <a:off x="1043608" y="1974888"/>
            <a:ext cx="838691" cy="426592"/>
          </a:xfrm>
          <a:prstGeom prst="rect">
            <a:avLst/>
          </a:prstGeom>
          <a:noFill/>
          <a:ln w="9525">
            <a:noFill/>
            <a:miter lim="800000"/>
            <a:headEnd/>
            <a:tailEnd/>
          </a:ln>
        </p:spPr>
        <p:txBody>
          <a:bodyPr wrap="none">
            <a:spAutoFit/>
          </a:bodyPr>
          <a:lstStyle/>
          <a:p>
            <a:pPr algn="ctr" eaLnBrk="0" hangingPunct="0">
              <a:lnSpc>
                <a:spcPct val="80000"/>
              </a:lnSpc>
            </a:pPr>
            <a:r>
              <a:rPr lang="en-GB" sz="2600" dirty="0">
                <a:solidFill>
                  <a:srgbClr val="00539B"/>
                </a:solidFill>
                <a:latin typeface="Bodoni MT" pitchFamily="18" charset="0"/>
                <a:ea typeface="Bodoni SvtyTwo OS ITC TT-Bold"/>
                <a:cs typeface="Bodoni SvtyTwo OS ITC TT-Bold"/>
              </a:rPr>
              <a:t>2017</a:t>
            </a:r>
          </a:p>
        </p:txBody>
      </p:sp>
      <p:sp>
        <p:nvSpPr>
          <p:cNvPr id="275463" name="Rectangle 3"/>
          <p:cNvSpPr>
            <a:spLocks noChangeArrowheads="1"/>
          </p:cNvSpPr>
          <p:nvPr/>
        </p:nvSpPr>
        <p:spPr bwMode="auto">
          <a:xfrm>
            <a:off x="0" y="0"/>
            <a:ext cx="534988" cy="0"/>
          </a:xfrm>
          <a:prstGeom prst="rect">
            <a:avLst/>
          </a:prstGeom>
          <a:solidFill>
            <a:srgbClr val="BBBBBB"/>
          </a:solidFill>
          <a:ln w="9525">
            <a:noFill/>
            <a:miter lim="800000"/>
            <a:headEnd/>
            <a:tailEnd/>
          </a:ln>
        </p:spPr>
        <p:txBody>
          <a:bodyPr lIns="0" tIns="0" rIns="0" bIns="0" anchor="ctr">
            <a:spAutoFit/>
          </a:bodyPr>
          <a:lstStyle/>
          <a:p>
            <a:endParaRPr lang="en-US" altLang="en-US">
              <a:solidFill>
                <a:srgbClr val="58595B"/>
              </a:solidFill>
              <a:ea typeface="ＭＳ Ｐゴシック"/>
              <a:cs typeface="ＭＳ Ｐゴシック"/>
            </a:endParaRPr>
          </a:p>
        </p:txBody>
      </p:sp>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590" y="1674981"/>
            <a:ext cx="140516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8" descr="Image result for iffco Rahma"/>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2" name="Picture 1" descr="image001"/>
          <p:cNvPicPr>
            <a:picLocks noChangeAspect="1" noChangeArrowheads="1"/>
          </p:cNvPicPr>
          <p:nvPr/>
        </p:nvPicPr>
        <p:blipFill rotWithShape="1">
          <a:blip r:embed="rId5">
            <a:extLst>
              <a:ext uri="{28A0092B-C50C-407E-A947-70E740481C1C}">
                <a14:useLocalDpi xmlns:a14="http://schemas.microsoft.com/office/drawing/2010/main" val="0"/>
              </a:ext>
            </a:extLst>
          </a:blip>
          <a:srcRect l="109956" t="-2191" r="-47134" b="2191"/>
          <a:stretch/>
        </p:blipFill>
        <p:spPr bwMode="auto">
          <a:xfrm>
            <a:off x="5200649" y="4087813"/>
            <a:ext cx="26559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927" y="3000343"/>
            <a:ext cx="3265543" cy="3265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942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p:cNvPicPr>
            <a:picLocks noGrp="1" noChangeAspect="1"/>
          </p:cNvPicPr>
          <p:nvPr>
            <p:ph type="pic" sz="quarter" idx="14"/>
          </p:nvPr>
        </p:nvPicPr>
        <p:blipFill>
          <a:blip r:embed="rId4" cstate="email">
            <a:extLst>
              <a:ext uri="{28A0092B-C50C-407E-A947-70E740481C1C}">
                <a14:useLocalDpi xmlns:a14="http://schemas.microsoft.com/office/drawing/2010/main" val="0"/>
              </a:ext>
            </a:extLst>
          </a:blip>
          <a:srcRect l="27873" r="27873"/>
          <a:stretch>
            <a:fillRect/>
          </a:stretch>
        </p:blipFill>
        <p:spPr>
          <a:xfrm>
            <a:off x="720725" y="3167292"/>
            <a:ext cx="3252788" cy="3213944"/>
          </a:xfrm>
          <a:ln>
            <a:solidFill>
              <a:schemeClr val="bg1">
                <a:lumMod val="95000"/>
              </a:schemeClr>
            </a:solidFill>
          </a:ln>
        </p:spPr>
      </p:pic>
      <p:sp>
        <p:nvSpPr>
          <p:cNvPr id="3" name="Title 2"/>
          <p:cNvSpPr>
            <a:spLocks noGrp="1"/>
          </p:cNvSpPr>
          <p:nvPr>
            <p:ph type="title"/>
          </p:nvPr>
        </p:nvSpPr>
        <p:spPr>
          <a:xfrm>
            <a:off x="395536" y="0"/>
            <a:ext cx="6624736" cy="1079500"/>
          </a:xfrm>
        </p:spPr>
        <p:txBody>
          <a:bodyPr>
            <a:normAutofit/>
          </a:bodyPr>
          <a:lstStyle/>
          <a:p>
            <a:pPr defTabSz="911225"/>
            <a:r>
              <a:rPr lang="en-GB" sz="2400" dirty="0">
                <a:latin typeface="Franklin Gothic Book"/>
                <a:ea typeface="ＭＳ Ｐゴシック"/>
                <a:cs typeface="Bodoni MT"/>
              </a:rPr>
              <a:t>Egypt – Savola Group– </a:t>
            </a:r>
            <a:r>
              <a:rPr lang="en-GB" sz="2400" dirty="0" smtClean="0">
                <a:latin typeface="Franklin Gothic Book"/>
                <a:ea typeface="ＭＳ Ｐゴシック"/>
                <a:cs typeface="Bodoni MT"/>
              </a:rPr>
              <a:t>Supporting Long Term Working Capital Needs through Equity Investment</a:t>
            </a:r>
            <a:endParaRPr lang="en-GB" sz="2400" dirty="0">
              <a:latin typeface="Franklin Gothic Book"/>
              <a:ea typeface="ＭＳ Ｐゴシック"/>
              <a:cs typeface="Bodoni MT"/>
            </a:endParaRPr>
          </a:p>
        </p:txBody>
      </p:sp>
      <p:sp>
        <p:nvSpPr>
          <p:cNvPr id="4" name="Text Placeholder 3"/>
          <p:cNvSpPr>
            <a:spLocks noGrp="1"/>
          </p:cNvSpPr>
          <p:nvPr>
            <p:ph type="body" sz="quarter" idx="18"/>
          </p:nvPr>
        </p:nvSpPr>
        <p:spPr>
          <a:xfrm>
            <a:off x="4522705" y="1590288"/>
            <a:ext cx="3893507" cy="4801182"/>
          </a:xfrm>
        </p:spPr>
        <p:txBody>
          <a:bodyPr>
            <a:noAutofit/>
          </a:bodyPr>
          <a:lstStyle/>
          <a:p>
            <a:pPr marL="180000" lvl="1" indent="-180000" algn="just">
              <a:spcAft>
                <a:spcPts val="0"/>
              </a:spcAft>
            </a:pPr>
            <a:r>
              <a:rPr lang="en-GB" sz="1400" b="1" dirty="0">
                <a:solidFill>
                  <a:schemeClr val="accent6"/>
                </a:solidFill>
                <a:latin typeface="Franklin Gothic Book" panose="020B0503020102020204" pitchFamily="34" charset="0"/>
              </a:rPr>
              <a:t>United Sugar Company </a:t>
            </a:r>
            <a:r>
              <a:rPr lang="en-GB" sz="1400" dirty="0">
                <a:solidFill>
                  <a:schemeClr val="accent6"/>
                </a:solidFill>
                <a:latin typeface="Franklin Gothic Book" panose="020B0503020102020204" pitchFamily="34" charset="0"/>
              </a:rPr>
              <a:t>is a sugar refinery in Egypt (“USCE”), whose major shareholder is Savola Group Company, one of the largest and fastest growing multinational food groups in the MENA region with a diversified business portfolio, including edible oils, sugar, pasta, retail and plastics. </a:t>
            </a:r>
            <a:endParaRPr lang="en-GB" sz="1400" dirty="0" smtClean="0">
              <a:solidFill>
                <a:schemeClr val="accent6"/>
              </a:solidFill>
              <a:latin typeface="Franklin Gothic Book" panose="020B0503020102020204" pitchFamily="34" charset="0"/>
            </a:endParaRPr>
          </a:p>
          <a:p>
            <a:pPr marL="180000" lvl="1" indent="-180000" algn="just">
              <a:spcAft>
                <a:spcPts val="0"/>
              </a:spcAft>
            </a:pPr>
            <a:r>
              <a:rPr lang="en-GB" sz="1400" dirty="0" smtClean="0">
                <a:solidFill>
                  <a:schemeClr val="accent6"/>
                </a:solidFill>
              </a:rPr>
              <a:t>The </a:t>
            </a:r>
            <a:r>
              <a:rPr lang="en-GB" sz="1400" dirty="0">
                <a:solidFill>
                  <a:schemeClr val="accent6"/>
                </a:solidFill>
              </a:rPr>
              <a:t>EBRD </a:t>
            </a:r>
            <a:r>
              <a:rPr lang="en-GB" sz="1400" b="1" dirty="0" smtClean="0">
                <a:solidFill>
                  <a:schemeClr val="accent6"/>
                </a:solidFill>
              </a:rPr>
              <a:t>invested US $100m equity </a:t>
            </a:r>
            <a:r>
              <a:rPr lang="en-GB" sz="1400" dirty="0">
                <a:solidFill>
                  <a:schemeClr val="accent6"/>
                </a:solidFill>
              </a:rPr>
              <a:t>through a capital increase to acquire a 46.3% stake </a:t>
            </a:r>
            <a:r>
              <a:rPr lang="en-GB" sz="1400" dirty="0" smtClean="0">
                <a:solidFill>
                  <a:schemeClr val="accent6"/>
                </a:solidFill>
              </a:rPr>
              <a:t>in the company.</a:t>
            </a:r>
          </a:p>
          <a:p>
            <a:pPr marL="180000" lvl="1" indent="-180000" algn="just">
              <a:spcAft>
                <a:spcPts val="0"/>
              </a:spcAft>
            </a:pPr>
            <a:r>
              <a:rPr lang="en-GB" sz="1400" dirty="0">
                <a:solidFill>
                  <a:schemeClr val="accent6"/>
                </a:solidFill>
              </a:rPr>
              <a:t>T</a:t>
            </a:r>
            <a:r>
              <a:rPr lang="en-GB" sz="1400" dirty="0" smtClean="0">
                <a:solidFill>
                  <a:schemeClr val="accent6"/>
                </a:solidFill>
              </a:rPr>
              <a:t>he project will:</a:t>
            </a:r>
            <a:endParaRPr lang="en-GB" altLang="ja-JP" sz="1400" dirty="0" smtClean="0">
              <a:solidFill>
                <a:schemeClr val="accent6"/>
              </a:solidFill>
            </a:endParaRPr>
          </a:p>
          <a:p>
            <a:pPr marL="360612" lvl="2" algn="just" defTabSz="911225">
              <a:spcAft>
                <a:spcPts val="0"/>
              </a:spcAft>
              <a:buFontTx/>
              <a:buChar char="•"/>
              <a:defRPr/>
            </a:pPr>
            <a:r>
              <a:rPr lang="en-GB" altLang="ja-JP" sz="1400" dirty="0">
                <a:solidFill>
                  <a:schemeClr val="accent6"/>
                </a:solidFill>
              </a:rPr>
              <a:t>Strengthen USCE’s balance sheet and support its working capital </a:t>
            </a:r>
            <a:r>
              <a:rPr lang="en-GB" altLang="ja-JP" sz="1400" dirty="0" smtClean="0">
                <a:solidFill>
                  <a:schemeClr val="accent6"/>
                </a:solidFill>
              </a:rPr>
              <a:t>needs in </a:t>
            </a:r>
            <a:r>
              <a:rPr lang="en-GB" altLang="ja-JP" sz="1400" b="1" dirty="0" smtClean="0">
                <a:solidFill>
                  <a:schemeClr val="accent6"/>
                </a:solidFill>
              </a:rPr>
              <a:t>expanding both exports </a:t>
            </a:r>
            <a:r>
              <a:rPr lang="en-GB" altLang="ja-JP" sz="1400" b="1" dirty="0">
                <a:solidFill>
                  <a:schemeClr val="accent6"/>
                </a:solidFill>
              </a:rPr>
              <a:t>and local </a:t>
            </a:r>
            <a:r>
              <a:rPr lang="en-GB" altLang="ja-JP" sz="1400" b="1" dirty="0" smtClean="0">
                <a:solidFill>
                  <a:schemeClr val="accent6"/>
                </a:solidFill>
              </a:rPr>
              <a:t>sales</a:t>
            </a:r>
          </a:p>
          <a:p>
            <a:pPr marL="360612" lvl="2" algn="just" defTabSz="911225">
              <a:spcAft>
                <a:spcPts val="0"/>
              </a:spcAft>
              <a:buFontTx/>
              <a:buChar char="•"/>
              <a:defRPr/>
            </a:pPr>
            <a:r>
              <a:rPr lang="en-US" altLang="ja-JP" sz="1400" b="1" dirty="0" smtClean="0">
                <a:solidFill>
                  <a:schemeClr val="accent6"/>
                </a:solidFill>
              </a:rPr>
              <a:t>Allow  deconsolidation of USCE from  Savola Group Company (listed Saudi  company)</a:t>
            </a:r>
            <a:endParaRPr lang="en-GB" altLang="ja-JP" sz="1400" b="1" dirty="0" smtClean="0">
              <a:solidFill>
                <a:schemeClr val="accent6"/>
              </a:solidFill>
            </a:endParaRPr>
          </a:p>
          <a:p>
            <a:pPr marL="360612" lvl="2" algn="just" defTabSz="911225">
              <a:spcAft>
                <a:spcPts val="0"/>
              </a:spcAft>
              <a:buFontTx/>
              <a:buChar char="•"/>
              <a:defRPr/>
            </a:pPr>
            <a:r>
              <a:rPr lang="en-GB" sz="1400" dirty="0" smtClean="0">
                <a:solidFill>
                  <a:schemeClr val="accent6"/>
                </a:solidFill>
              </a:rPr>
              <a:t>Develop re-certification </a:t>
            </a:r>
            <a:r>
              <a:rPr lang="en-GB" sz="1400" dirty="0">
                <a:solidFill>
                  <a:schemeClr val="accent6"/>
                </a:solidFill>
              </a:rPr>
              <a:t>of the </a:t>
            </a:r>
            <a:r>
              <a:rPr lang="en-GB" sz="1400" dirty="0" smtClean="0">
                <a:solidFill>
                  <a:schemeClr val="accent6"/>
                </a:solidFill>
              </a:rPr>
              <a:t>management </a:t>
            </a:r>
            <a:r>
              <a:rPr lang="en-GB" sz="1400" dirty="0">
                <a:solidFill>
                  <a:schemeClr val="accent6"/>
                </a:solidFill>
              </a:rPr>
              <a:t>systems to </a:t>
            </a:r>
            <a:r>
              <a:rPr lang="en-GB" sz="1400" b="1" dirty="0">
                <a:solidFill>
                  <a:schemeClr val="accent6"/>
                </a:solidFill>
              </a:rPr>
              <a:t>ISO 14001 and OHSAS 18001 </a:t>
            </a:r>
            <a:r>
              <a:rPr lang="en-GB" sz="1400" b="1" dirty="0" smtClean="0">
                <a:solidFill>
                  <a:schemeClr val="accent6"/>
                </a:solidFill>
              </a:rPr>
              <a:t>standards</a:t>
            </a:r>
            <a:endParaRPr lang="en-GB" sz="1400" dirty="0">
              <a:solidFill>
                <a:schemeClr val="accent6"/>
              </a:solidFill>
            </a:endParaRPr>
          </a:p>
          <a:p>
            <a:pPr marL="360612" lvl="2" algn="just" defTabSz="911225">
              <a:spcAft>
                <a:spcPts val="0"/>
              </a:spcAft>
              <a:buFontTx/>
              <a:buChar char="•"/>
              <a:defRPr/>
            </a:pPr>
            <a:r>
              <a:rPr lang="en-GB" sz="1400" dirty="0" smtClean="0">
                <a:solidFill>
                  <a:schemeClr val="accent6"/>
                </a:solidFill>
              </a:rPr>
              <a:t>Facilitate implementation </a:t>
            </a:r>
            <a:r>
              <a:rPr lang="en-GB" sz="1400" dirty="0">
                <a:solidFill>
                  <a:schemeClr val="accent6"/>
                </a:solidFill>
              </a:rPr>
              <a:t>of </a:t>
            </a:r>
            <a:r>
              <a:rPr lang="en-GB" sz="1400" b="1" dirty="0" smtClean="0">
                <a:solidFill>
                  <a:schemeClr val="accent6"/>
                </a:solidFill>
              </a:rPr>
              <a:t>new technology </a:t>
            </a:r>
            <a:r>
              <a:rPr lang="en-GB" sz="1400" b="1" dirty="0">
                <a:solidFill>
                  <a:schemeClr val="accent6"/>
                </a:solidFill>
              </a:rPr>
              <a:t>to ensure reduced NOx </a:t>
            </a:r>
            <a:r>
              <a:rPr lang="en-GB" sz="1400" b="1" dirty="0" smtClean="0">
                <a:solidFill>
                  <a:schemeClr val="accent6"/>
                </a:solidFill>
              </a:rPr>
              <a:t>emissions</a:t>
            </a:r>
            <a:endParaRPr lang="en-GB" sz="1400" dirty="0">
              <a:solidFill>
                <a:schemeClr val="accent6"/>
              </a:solidFill>
            </a:endParaRPr>
          </a:p>
        </p:txBody>
      </p:sp>
      <p:sp>
        <p:nvSpPr>
          <p:cNvPr id="5" name="Date Placeholder 4"/>
          <p:cNvSpPr>
            <a:spLocks noGrp="1"/>
          </p:cNvSpPr>
          <p:nvPr>
            <p:ph type="dt" sz="half" idx="19"/>
          </p:nvPr>
        </p:nvSpPr>
        <p:spPr/>
        <p:txBody>
          <a:bodyPr/>
          <a:lstStyle/>
          <a:p>
            <a:pPr>
              <a:defRPr/>
            </a:pPr>
            <a:fld id="{8175CE0C-A1CB-420C-9800-0273EAE27B0F}" type="datetime3">
              <a:rPr lang="en-GB" smtClean="0"/>
              <a:pPr>
                <a:defRPr/>
              </a:pPr>
              <a:t>2 October, 2020</a:t>
            </a:fld>
            <a:endParaRPr lang="en-GB" dirty="0"/>
          </a:p>
        </p:txBody>
      </p:sp>
      <p:sp>
        <p:nvSpPr>
          <p:cNvPr id="7" name="Slide Number Placeholder 6"/>
          <p:cNvSpPr>
            <a:spLocks noGrp="1"/>
          </p:cNvSpPr>
          <p:nvPr>
            <p:ph type="sldNum" sz="quarter" idx="21"/>
          </p:nvPr>
        </p:nvSpPr>
        <p:spPr/>
        <p:txBody>
          <a:bodyPr/>
          <a:lstStyle/>
          <a:p>
            <a:pPr>
              <a:defRPr/>
            </a:pPr>
            <a:fld id="{88264661-3BD8-4489-AB38-8F8F4CD74E12}" type="slidenum">
              <a:rPr lang="en-GB" smtClean="0"/>
              <a:pPr>
                <a:defRPr/>
              </a:pPr>
              <a:t>24</a:t>
            </a:fld>
            <a:endParaRPr lang="en-GB" dirty="0"/>
          </a:p>
        </p:txBody>
      </p: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val="0"/>
              </a:ext>
            </a:extLst>
          </a:blip>
          <a:stretch>
            <a:fillRect/>
          </a:stretch>
        </p:blipFill>
        <p:spPr bwMode="auto">
          <a:xfrm>
            <a:off x="2590800" y="1563733"/>
            <a:ext cx="1339706" cy="12141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7"/>
          <p:cNvSpPr txBox="1">
            <a:spLocks/>
          </p:cNvSpPr>
          <p:nvPr/>
        </p:nvSpPr>
        <p:spPr bwMode="auto">
          <a:xfrm>
            <a:off x="1023939" y="1988840"/>
            <a:ext cx="838691" cy="412421"/>
          </a:xfrm>
          <a:prstGeom prst="rect">
            <a:avLst/>
          </a:prstGeom>
          <a:noFill/>
          <a:ln w="9525">
            <a:noFill/>
            <a:miter lim="800000"/>
            <a:headEnd/>
            <a:tailEnd/>
          </a:ln>
          <a:extLst/>
        </p:spPr>
        <p:txBody>
          <a:bodyPr wrap="none">
            <a:spAutoFit/>
          </a:bodyPr>
          <a:lstStyle>
            <a:defPPr>
              <a:defRPr lang="en-US"/>
            </a:defPPr>
            <a:lvl1pPr algn="ctr" eaLnBrk="0" hangingPunct="0">
              <a:lnSpc>
                <a:spcPct val="80000"/>
              </a:lnSpc>
              <a:defRPr sz="2600">
                <a:solidFill>
                  <a:srgbClr val="00539B"/>
                </a:solidFill>
                <a:latin typeface="Bodoni MT" pitchFamily="18" charset="0"/>
                <a:ea typeface="Bodoni SvtyTwo OS ITC TT-Bold"/>
                <a:cs typeface="Bodoni SvtyTwo OS ITC TT-Bold"/>
              </a:defRPr>
            </a:lvl1pPr>
          </a:lstStyle>
          <a:p>
            <a:r>
              <a:rPr lang="en-US" dirty="0"/>
              <a:t>2016</a:t>
            </a:r>
          </a:p>
        </p:txBody>
      </p:sp>
      <p:sp>
        <p:nvSpPr>
          <p:cNvPr id="2" name="Footer Placeholder 1"/>
          <p:cNvSpPr>
            <a:spLocks noGrp="1"/>
          </p:cNvSpPr>
          <p:nvPr>
            <p:ph type="ftr" sz="quarter" idx="20"/>
            <p:custDataLst>
              <p:tags r:id="rId1"/>
            </p:custDataLst>
          </p:nvPr>
        </p:nvSpPr>
        <p:spPr>
          <a:xfrm>
            <a:off x="0" y="6480175"/>
            <a:ext cx="9144000" cy="377825"/>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Tree>
    <p:extLst>
      <p:ext uri="{BB962C8B-B14F-4D97-AF65-F5344CB8AC3E}">
        <p14:creationId xmlns:p14="http://schemas.microsoft.com/office/powerpoint/2010/main" val="42933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descr="Ideally your title should fit on one line."/>
          <p:cNvSpPr>
            <a:spLocks noGrp="1" noChangeArrowheads="1"/>
          </p:cNvSpPr>
          <p:nvPr>
            <p:ph type="title"/>
          </p:nvPr>
        </p:nvSpPr>
        <p:spPr>
          <a:xfrm>
            <a:off x="395536" y="0"/>
            <a:ext cx="5903913" cy="1079500"/>
          </a:xfrm>
        </p:spPr>
        <p:txBody>
          <a:bodyPr/>
          <a:lstStyle/>
          <a:p>
            <a:pPr defTabSz="911225"/>
            <a:r>
              <a:rPr lang="en-GB" sz="2400" dirty="0">
                <a:latin typeface="Franklin Gothic Book"/>
                <a:ea typeface="ＭＳ Ｐゴシック"/>
                <a:cs typeface="Bodoni MT"/>
              </a:rPr>
              <a:t>Tunisia – Sovena – Working Capital Financing </a:t>
            </a:r>
          </a:p>
        </p:txBody>
      </p:sp>
      <p:sp>
        <p:nvSpPr>
          <p:cNvPr id="275458" name="Footer Placeholder 3"/>
          <p:cNvSpPr>
            <a:spLocks noGrp="1"/>
          </p:cNvSpPr>
          <p:nvPr>
            <p:ph type="ftr" sz="quarter" idx="20"/>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sz="900" b="1">
              <a:solidFill>
                <a:srgbClr val="000000"/>
              </a:solidFill>
              <a:latin typeface="Arial" panose="020B0604020202020204" pitchFamily="34" charset="0"/>
            </a:endParaRPr>
          </a:p>
        </p:txBody>
      </p:sp>
      <p:sp>
        <p:nvSpPr>
          <p:cNvPr id="275459" name="Slide Number Placeholder 4"/>
          <p:cNvSpPr>
            <a:spLocks noGrp="1"/>
          </p:cNvSpPr>
          <p:nvPr>
            <p:ph type="sldNum" sz="quarter" idx="21"/>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148ED941-A76F-45C4-96B8-03630360B1E6}" type="slidenum">
              <a:rPr lang="en-GB" smtClean="0">
                <a:solidFill>
                  <a:srgbClr val="00539B"/>
                </a:solidFill>
                <a:ea typeface="Franklin Gothic Book"/>
              </a:rPr>
              <a:pPr fontAlgn="base">
                <a:spcBef>
                  <a:spcPct val="0"/>
                </a:spcBef>
                <a:spcAft>
                  <a:spcPct val="0"/>
                </a:spcAft>
              </a:pPr>
              <a:t>25</a:t>
            </a:fld>
            <a:endParaRPr lang="en-GB" smtClean="0">
              <a:solidFill>
                <a:srgbClr val="00539B"/>
              </a:solidFill>
              <a:ea typeface="Franklin Gothic Book"/>
            </a:endParaRPr>
          </a:p>
        </p:txBody>
      </p:sp>
      <p:sp>
        <p:nvSpPr>
          <p:cNvPr id="15" name="Rectangle 3"/>
          <p:cNvSpPr txBox="1">
            <a:spLocks noChangeArrowheads="1"/>
          </p:cNvSpPr>
          <p:nvPr/>
        </p:nvSpPr>
        <p:spPr>
          <a:xfrm>
            <a:off x="4678363" y="1811338"/>
            <a:ext cx="3600450" cy="4319587"/>
          </a:xfrm>
          <a:prstGeom prst="rect">
            <a:avLst/>
          </a:prstGeom>
        </p:spPr>
        <p:txBody>
          <a:bodyPr lIns="0" tIns="0" rIns="0" bIns="0">
            <a:normAutofit lnSpcReduction="10000"/>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2" indent="0" algn="just">
              <a:buFont typeface="Wingdings 2" pitchFamily="18" charset="2"/>
              <a:buNone/>
              <a:defRPr/>
            </a:pPr>
            <a:r>
              <a:rPr lang="en-GB" sz="1400" b="1" dirty="0">
                <a:solidFill>
                  <a:srgbClr val="00539B"/>
                </a:solidFill>
              </a:rPr>
              <a:t>Borges</a:t>
            </a:r>
          </a:p>
          <a:p>
            <a:pPr marL="3175" lvl="2" indent="0" algn="just">
              <a:buFont typeface="Wingdings 2" pitchFamily="18" charset="2"/>
              <a:buNone/>
              <a:defRPr/>
            </a:pPr>
            <a:r>
              <a:rPr lang="en-GB" sz="1400" dirty="0"/>
              <a:t>Sovena MENA and Tiba Foods are Tunisian subsidiaries of Sovena Group, the leading Portuguese producer and distributor of olive oil and oilseeds oils, olives and soaps, with facilities in 7 countries and exports to over 70 countries in Europe, Africa and the Americas. </a:t>
            </a:r>
            <a:endParaRPr lang="en-GB" sz="1400" dirty="0" smtClean="0"/>
          </a:p>
          <a:p>
            <a:pPr marL="3175" lvl="2" indent="0" algn="just">
              <a:buFont typeface="Wingdings 2" pitchFamily="18" charset="2"/>
              <a:buNone/>
              <a:defRPr/>
            </a:pPr>
            <a:r>
              <a:rPr lang="en-GB" sz="1400" dirty="0" smtClean="0"/>
              <a:t>The </a:t>
            </a:r>
            <a:r>
              <a:rPr lang="en-GB" sz="1400" dirty="0"/>
              <a:t>Group is the world’s largest private label supplier of olive oil and is increasingly developing its own brands (e.g. Olivari, </a:t>
            </a:r>
            <a:r>
              <a:rPr lang="en-GB" sz="1400" dirty="0" err="1"/>
              <a:t>Fontoliva</a:t>
            </a:r>
            <a:r>
              <a:rPr lang="en-GB" sz="1400" dirty="0"/>
              <a:t> </a:t>
            </a:r>
            <a:r>
              <a:rPr lang="en-GB" sz="1400" dirty="0" err="1"/>
              <a:t>etc</a:t>
            </a:r>
            <a:r>
              <a:rPr lang="en-GB" sz="1400" dirty="0" smtClean="0"/>
              <a:t>).</a:t>
            </a:r>
          </a:p>
          <a:p>
            <a:pPr marL="3175" lvl="2" indent="0" algn="just">
              <a:buFont typeface="Wingdings 2" pitchFamily="18" charset="2"/>
              <a:buNone/>
              <a:defRPr/>
            </a:pPr>
            <a:r>
              <a:rPr lang="en-GB" sz="1400" b="1" dirty="0" smtClean="0">
                <a:solidFill>
                  <a:srgbClr val="00539B"/>
                </a:solidFill>
              </a:rPr>
              <a:t>EBRD </a:t>
            </a:r>
            <a:r>
              <a:rPr lang="en-GB" sz="1400" b="1" dirty="0">
                <a:solidFill>
                  <a:srgbClr val="00539B"/>
                </a:solidFill>
              </a:rPr>
              <a:t>Financing</a:t>
            </a:r>
          </a:p>
          <a:p>
            <a:pPr marL="3175" lvl="2" indent="0" algn="just">
              <a:lnSpc>
                <a:spcPct val="110000"/>
              </a:lnSpc>
              <a:buNone/>
              <a:defRPr/>
            </a:pPr>
            <a:r>
              <a:rPr lang="en-GB" altLang="en-US" sz="1400" dirty="0"/>
              <a:t>A EUR </a:t>
            </a:r>
            <a:r>
              <a:rPr lang="en-GB" altLang="en-US" sz="1400" dirty="0" smtClean="0"/>
              <a:t>5m working </a:t>
            </a:r>
            <a:r>
              <a:rPr lang="en-GB" altLang="en-US" sz="1400" dirty="0"/>
              <a:t>capital loan to </a:t>
            </a:r>
            <a:r>
              <a:rPr lang="en-GB" altLang="en-US" sz="1400" dirty="0" smtClean="0"/>
              <a:t>expand Sovena’s </a:t>
            </a:r>
            <a:r>
              <a:rPr lang="en-GB" altLang="en-US" sz="1400" dirty="0"/>
              <a:t>olive oil sourcing </a:t>
            </a:r>
            <a:r>
              <a:rPr lang="en-GB" altLang="en-US" sz="1400" dirty="0" smtClean="0"/>
              <a:t>operations in Tunisia </a:t>
            </a:r>
            <a:r>
              <a:rPr lang="en-GB" altLang="en-US" sz="1400" dirty="0"/>
              <a:t>and further strengthen their relationship with their partner suppliers. It will also support the increase of </a:t>
            </a:r>
            <a:r>
              <a:rPr lang="en-GB" altLang="en-US" sz="1400" dirty="0" smtClean="0"/>
              <a:t>Sovena’s olive </a:t>
            </a:r>
            <a:r>
              <a:rPr lang="en-GB" altLang="en-US" sz="1400" dirty="0"/>
              <a:t>oil </a:t>
            </a:r>
            <a:r>
              <a:rPr lang="en-GB" altLang="en-US" sz="1400" dirty="0" smtClean="0"/>
              <a:t>bottling </a:t>
            </a:r>
            <a:r>
              <a:rPr lang="en-GB" altLang="en-US" sz="1400" dirty="0"/>
              <a:t>operations in </a:t>
            </a:r>
            <a:r>
              <a:rPr lang="en-GB" altLang="en-US" sz="1400" dirty="0" smtClean="0"/>
              <a:t>Tunisia.</a:t>
            </a:r>
            <a:endParaRPr lang="en-GB" altLang="en-US" sz="1400" dirty="0"/>
          </a:p>
        </p:txBody>
      </p:sp>
      <p:sp>
        <p:nvSpPr>
          <p:cNvPr id="275461" name="Rectangle 18"/>
          <p:cNvSpPr>
            <a:spLocks noChangeArrowheads="1"/>
          </p:cNvSpPr>
          <p:nvPr/>
        </p:nvSpPr>
        <p:spPr bwMode="auto">
          <a:xfrm>
            <a:off x="994519" y="1994296"/>
            <a:ext cx="838691" cy="426592"/>
          </a:xfrm>
          <a:prstGeom prst="rect">
            <a:avLst/>
          </a:prstGeom>
          <a:noFill/>
          <a:ln w="9525">
            <a:noFill/>
            <a:miter lim="800000"/>
            <a:headEnd/>
            <a:tailEnd/>
          </a:ln>
        </p:spPr>
        <p:txBody>
          <a:bodyPr wrap="none">
            <a:spAutoFit/>
          </a:bodyPr>
          <a:lstStyle/>
          <a:p>
            <a:pPr algn="ctr" eaLnBrk="0" hangingPunct="0">
              <a:lnSpc>
                <a:spcPct val="80000"/>
              </a:lnSpc>
            </a:pPr>
            <a:r>
              <a:rPr lang="en-GB" sz="2600" dirty="0">
                <a:solidFill>
                  <a:srgbClr val="00539B"/>
                </a:solidFill>
                <a:latin typeface="Bodoni MT" pitchFamily="18" charset="0"/>
                <a:ea typeface="Bodoni SvtyTwo OS ITC TT-Bold"/>
                <a:cs typeface="Bodoni SvtyTwo OS ITC TT-Bold"/>
              </a:rPr>
              <a:t>2016</a:t>
            </a:r>
          </a:p>
        </p:txBody>
      </p:sp>
      <p:sp>
        <p:nvSpPr>
          <p:cNvPr id="275463" name="Rectangle 3"/>
          <p:cNvSpPr>
            <a:spLocks noChangeArrowheads="1"/>
          </p:cNvSpPr>
          <p:nvPr/>
        </p:nvSpPr>
        <p:spPr bwMode="auto">
          <a:xfrm>
            <a:off x="0" y="0"/>
            <a:ext cx="534988" cy="0"/>
          </a:xfrm>
          <a:prstGeom prst="rect">
            <a:avLst/>
          </a:prstGeom>
          <a:solidFill>
            <a:srgbClr val="BBBBBB"/>
          </a:solidFill>
          <a:ln w="9525">
            <a:noFill/>
            <a:miter lim="800000"/>
            <a:headEnd/>
            <a:tailEnd/>
          </a:ln>
        </p:spPr>
        <p:txBody>
          <a:bodyPr lIns="0" tIns="0" rIns="0" bIns="0" anchor="ctr">
            <a:spAutoFit/>
          </a:bodyPr>
          <a:lstStyle/>
          <a:p>
            <a:endParaRPr lang="en-US" altLang="en-US">
              <a:solidFill>
                <a:srgbClr val="58595B"/>
              </a:solidFill>
              <a:ea typeface="ＭＳ Ｐゴシック"/>
              <a:cs typeface="ＭＳ Ｐゴシック"/>
            </a:endParaRPr>
          </a:p>
        </p:txBody>
      </p:sp>
      <p:pic>
        <p:nvPicPr>
          <p:cNvPr id="10" name="Picture 9"/>
          <p:cNvPicPr>
            <a:picLocks noGrp="1" noChangeAspect="1"/>
          </p:cNvPicPr>
          <p:nvPr/>
        </p:nvPicPr>
        <p:blipFill>
          <a:blip r:embed="rId4">
            <a:extLst>
              <a:ext uri="{28A0092B-C50C-407E-A947-70E740481C1C}">
                <a14:useLocalDpi xmlns:a14="http://schemas.microsoft.com/office/drawing/2010/main" val="0"/>
              </a:ext>
            </a:extLst>
          </a:blip>
          <a:stretch>
            <a:fillRect/>
          </a:stretch>
        </p:blipFill>
        <p:spPr>
          <a:xfrm>
            <a:off x="323528" y="3068960"/>
            <a:ext cx="2152650" cy="2896296"/>
          </a:xfrm>
          <a:prstGeom prst="rect">
            <a:avLst/>
          </a:prstGeom>
        </p:spPr>
      </p:pic>
      <p:pic>
        <p:nvPicPr>
          <p:cNvPr id="11" name="Picture 10"/>
          <p:cNvPicPr>
            <a:picLocks noChangeAspect="1" noChangeArrowheads="1"/>
          </p:cNvPicPr>
          <p:nvPr/>
        </p:nvPicPr>
        <p:blipFill rotWithShape="1">
          <a:blip r:embed="rId5">
            <a:extLst>
              <a:ext uri="{28A0092B-C50C-407E-A947-70E740481C1C}">
                <a14:useLocalDpi xmlns:a14="http://schemas.microsoft.com/office/drawing/2010/main" val="0"/>
              </a:ext>
            </a:extLst>
          </a:blip>
          <a:srcRect t="12462" b="9641"/>
          <a:stretch/>
        </p:blipFill>
        <p:spPr bwMode="auto">
          <a:xfrm>
            <a:off x="2771800" y="3068960"/>
            <a:ext cx="861240" cy="615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5776" y="3789040"/>
            <a:ext cx="1669871" cy="792088"/>
          </a:xfrm>
          <a:prstGeom prst="rect">
            <a:avLst/>
          </a:prstGeom>
        </p:spPr>
      </p:pic>
      <p:pic>
        <p:nvPicPr>
          <p:cNvPr id="13" name="Picture 1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771800" y="1844824"/>
            <a:ext cx="1022146" cy="619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6423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4294967295"/>
          </p:nvPr>
        </p:nvSpPr>
        <p:spPr>
          <a:xfrm>
            <a:off x="719136" y="6480000"/>
            <a:ext cx="1871664" cy="378000"/>
          </a:xfrm>
          <a:prstGeom prst="rect">
            <a:avLst/>
          </a:prstGeom>
        </p:spPr>
        <p:txBody>
          <a:bodyPr/>
          <a:lstStyle/>
          <a:p>
            <a:pPr>
              <a:defRPr/>
            </a:pPr>
            <a:fld id="{8175CE0C-A1CB-420C-9800-0273EAE27B0F}" type="datetime3">
              <a:rPr lang="en-GB" smtClean="0">
                <a:solidFill>
                  <a:srgbClr val="00539B"/>
                </a:solidFill>
              </a:rPr>
              <a:pPr>
                <a:defRPr/>
              </a:pPr>
              <a:t>2 October, 2020</a:t>
            </a:fld>
            <a:endParaRPr lang="en-GB">
              <a:solidFill>
                <a:srgbClr val="00539B"/>
              </a:solidFill>
            </a:endParaRPr>
          </a:p>
        </p:txBody>
      </p:sp>
      <p:sp>
        <p:nvSpPr>
          <p:cNvPr id="7" name="Slide Number Placeholder 6"/>
          <p:cNvSpPr>
            <a:spLocks noGrp="1"/>
          </p:cNvSpPr>
          <p:nvPr>
            <p:ph type="sldNum" sz="quarter" idx="21"/>
          </p:nvPr>
        </p:nvSpPr>
        <p:spPr/>
        <p:txBody>
          <a:bodyPr/>
          <a:lstStyle/>
          <a:p>
            <a:pPr>
              <a:defRPr/>
            </a:pPr>
            <a:fld id="{88264661-3BD8-4489-AB38-8F8F4CD74E12}" type="slidenum">
              <a:rPr lang="en-GB" smtClean="0">
                <a:solidFill>
                  <a:srgbClr val="00539B"/>
                </a:solidFill>
              </a:rPr>
              <a:pPr>
                <a:defRPr/>
              </a:pPr>
              <a:t>26</a:t>
            </a:fld>
            <a:endParaRPr lang="en-GB">
              <a:solidFill>
                <a:srgbClr val="00539B"/>
              </a:solidFill>
            </a:endParaRPr>
          </a:p>
        </p:txBody>
      </p:sp>
      <p:sp>
        <p:nvSpPr>
          <p:cNvPr id="9" name="Text Placeholder 7"/>
          <p:cNvSpPr txBox="1">
            <a:spLocks/>
          </p:cNvSpPr>
          <p:nvPr/>
        </p:nvSpPr>
        <p:spPr bwMode="auto">
          <a:xfrm>
            <a:off x="954310" y="1966054"/>
            <a:ext cx="920444" cy="412421"/>
          </a:xfrm>
          <a:prstGeom prst="rect">
            <a:avLst/>
          </a:prstGeom>
          <a:noFill/>
          <a:ln w="9525">
            <a:noFill/>
            <a:miter lim="800000"/>
            <a:headEnd/>
            <a:tailEnd/>
          </a:ln>
          <a:extLst/>
        </p:spPr>
        <p:txBody>
          <a:bodyPr wrap="none">
            <a:spAutoFit/>
          </a:bodyPr>
          <a:lstStyle>
            <a:defPPr>
              <a:defRPr lang="en-US"/>
            </a:defPPr>
            <a:lvl1pPr algn="ctr" eaLnBrk="0" hangingPunct="0">
              <a:lnSpc>
                <a:spcPct val="80000"/>
              </a:lnSpc>
              <a:defRPr sz="2600">
                <a:solidFill>
                  <a:srgbClr val="00539B"/>
                </a:solidFill>
                <a:latin typeface="Bodoni MT" pitchFamily="18" charset="0"/>
                <a:ea typeface="Bodoni SvtyTwo OS ITC TT-Bold"/>
                <a:cs typeface="Bodoni SvtyTwo OS ITC TT-Bold"/>
              </a:defRPr>
            </a:lvl1pPr>
          </a:lstStyle>
          <a:p>
            <a:r>
              <a:rPr lang="en-US" dirty="0"/>
              <a:t> 2015</a:t>
            </a:r>
          </a:p>
        </p:txBody>
      </p:sp>
      <p:sp>
        <p:nvSpPr>
          <p:cNvPr id="6" name="Title 5"/>
          <p:cNvSpPr>
            <a:spLocks noGrp="1"/>
          </p:cNvSpPr>
          <p:nvPr>
            <p:ph type="title"/>
          </p:nvPr>
        </p:nvSpPr>
        <p:spPr>
          <a:xfrm>
            <a:off x="395536" y="0"/>
            <a:ext cx="6371555" cy="1079500"/>
          </a:xfrm>
        </p:spPr>
        <p:txBody>
          <a:bodyPr>
            <a:normAutofit/>
          </a:bodyPr>
          <a:lstStyle/>
          <a:p>
            <a:pPr defTabSz="911225"/>
            <a:r>
              <a:rPr lang="en-GB" sz="2400" dirty="0">
                <a:latin typeface="Franklin Gothic Book"/>
                <a:ea typeface="ＭＳ Ｐゴシック"/>
                <a:cs typeface="Bodoni MT"/>
              </a:rPr>
              <a:t>Morocco – Maghreb Industries – Financing the First Private Sector Sponsored PV Project </a:t>
            </a:r>
          </a:p>
        </p:txBody>
      </p:sp>
      <p:sp>
        <p:nvSpPr>
          <p:cNvPr id="12" name="Text Placeholder 3"/>
          <p:cNvSpPr txBox="1">
            <a:spLocks/>
          </p:cNvSpPr>
          <p:nvPr/>
        </p:nvSpPr>
        <p:spPr>
          <a:xfrm>
            <a:off x="4425748" y="1628800"/>
            <a:ext cx="4104456" cy="4553496"/>
          </a:xfrm>
          <a:prstGeom prst="rect">
            <a:avLst/>
          </a:prstGeom>
        </p:spPr>
        <p:txBody>
          <a:bodyPr vert="horz" lIns="0" tIns="0" rIns="0" bIns="0" rtlCol="0">
            <a:normAutofit fontScale="92500" lnSpcReduction="10000"/>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indent="-341313" defTabSz="911225">
              <a:spcAft>
                <a:spcPct val="20000"/>
              </a:spcAft>
              <a:buFontTx/>
              <a:buChar char="•"/>
            </a:pPr>
            <a:endParaRPr lang="en-GB" sz="1400" dirty="0" smtClean="0">
              <a:solidFill>
                <a:schemeClr val="accent6"/>
              </a:solidFill>
            </a:endParaRPr>
          </a:p>
          <a:p>
            <a:pPr marL="341313" indent="-341313" algn="just" defTabSz="911225">
              <a:spcAft>
                <a:spcPct val="20000"/>
              </a:spcAft>
              <a:buFontTx/>
              <a:buChar char="•"/>
            </a:pPr>
            <a:r>
              <a:rPr lang="en-GB" sz="1400" dirty="0">
                <a:solidFill>
                  <a:schemeClr val="accent6"/>
                </a:solidFill>
                <a:latin typeface="Franklin Gothic Book" panose="020B0503020102020204" pitchFamily="34" charset="0"/>
              </a:rPr>
              <a:t>Maghreb Industries, a locally-owned SME and leading chewing gum and confectionery producer in Morocco</a:t>
            </a:r>
            <a:r>
              <a:rPr lang="en-GB" sz="1400" dirty="0" smtClean="0">
                <a:solidFill>
                  <a:schemeClr val="accent6"/>
                </a:solidFill>
                <a:latin typeface="Franklin Gothic Book" panose="020B0503020102020204" pitchFamily="34" charset="0"/>
              </a:rPr>
              <a:t>.</a:t>
            </a:r>
          </a:p>
          <a:p>
            <a:pPr marL="341313" indent="-341313" algn="just" defTabSz="911225">
              <a:spcAft>
                <a:spcPct val="20000"/>
              </a:spcAft>
              <a:buFontTx/>
              <a:buChar char="•"/>
            </a:pPr>
            <a:r>
              <a:rPr lang="en-GB" sz="1400" dirty="0" smtClean="0">
                <a:solidFill>
                  <a:schemeClr val="accent6"/>
                </a:solidFill>
                <a:latin typeface="Franklin Gothic Book" panose="020B0503020102020204" pitchFamily="34" charset="0"/>
              </a:rPr>
              <a:t>The EBRD provided a </a:t>
            </a:r>
            <a:r>
              <a:rPr lang="en-GB" sz="1400" b="1" dirty="0" smtClean="0">
                <a:solidFill>
                  <a:schemeClr val="accent6"/>
                </a:solidFill>
                <a:latin typeface="Franklin Gothic Book" panose="020B0503020102020204" pitchFamily="34" charset="0"/>
              </a:rPr>
              <a:t>EUR  4.6 million loan </a:t>
            </a:r>
            <a:r>
              <a:rPr lang="en-GB" sz="1400" dirty="0" smtClean="0">
                <a:solidFill>
                  <a:schemeClr val="accent6"/>
                </a:solidFill>
                <a:latin typeface="Franklin Gothic Book" panose="020B0503020102020204" pitchFamily="34" charset="0"/>
              </a:rPr>
              <a:t>(in MAD equivalent)</a:t>
            </a:r>
          </a:p>
          <a:p>
            <a:pPr marL="341313" indent="-341313" algn="just" defTabSz="911225">
              <a:spcAft>
                <a:spcPct val="20000"/>
              </a:spcAft>
              <a:buFontTx/>
              <a:buChar char="•"/>
            </a:pPr>
            <a:r>
              <a:rPr lang="en-GB" altLang="ja-JP" sz="1400" dirty="0" smtClean="0">
                <a:solidFill>
                  <a:schemeClr val="accent6"/>
                </a:solidFill>
                <a:latin typeface="Franklin Gothic Book" panose="020B0503020102020204" pitchFamily="34" charset="0"/>
                <a:ea typeface="MS PGothic" pitchFamily="34" charset="-128"/>
              </a:rPr>
              <a:t>The transaction will support: </a:t>
            </a:r>
          </a:p>
          <a:p>
            <a:pPr marL="465138" lvl="1" algn="just" defTabSz="911225">
              <a:spcAft>
                <a:spcPct val="20000"/>
              </a:spcAft>
              <a:buSzPct val="80000"/>
              <a:buFont typeface="Courier New" panose="02070309020205020404" pitchFamily="49" charset="0"/>
              <a:buChar char="o"/>
            </a:pPr>
            <a:r>
              <a:rPr lang="en-GB" altLang="ja-JP" sz="1400" dirty="0">
                <a:solidFill>
                  <a:schemeClr val="accent6"/>
                </a:solidFill>
                <a:latin typeface="Franklin Gothic Book" panose="020B0503020102020204" pitchFamily="34" charset="0"/>
                <a:ea typeface="MS PGothic" pitchFamily="34" charset="-128"/>
              </a:rPr>
              <a:t>construction and operation of a modern, energy efficient facility in Casablanca powered by a 1.4 Megawatt rooftop solar plant, one of the first of this size in </a:t>
            </a:r>
            <a:r>
              <a:rPr lang="en-GB" altLang="ja-JP" sz="1400" dirty="0" smtClean="0">
                <a:solidFill>
                  <a:schemeClr val="accent6"/>
                </a:solidFill>
                <a:latin typeface="Franklin Gothic Book" panose="020B0503020102020204" pitchFamily="34" charset="0"/>
                <a:ea typeface="MS PGothic" pitchFamily="34" charset="-128"/>
              </a:rPr>
              <a:t>Morocco; </a:t>
            </a:r>
          </a:p>
          <a:p>
            <a:pPr marL="465138" lvl="1" algn="just" defTabSz="911225">
              <a:spcAft>
                <a:spcPct val="20000"/>
              </a:spcAft>
              <a:buSzPct val="80000"/>
              <a:buFont typeface="Courier New" panose="02070309020205020404" pitchFamily="49" charset="0"/>
              <a:buChar char="o"/>
            </a:pPr>
            <a:r>
              <a:rPr lang="en-GB" altLang="ja-JP" sz="1400" dirty="0">
                <a:solidFill>
                  <a:schemeClr val="accent6"/>
                </a:solidFill>
                <a:latin typeface="Franklin Gothic Book" panose="020B0503020102020204" pitchFamily="34" charset="0"/>
                <a:ea typeface="MS PGothic" pitchFamily="34" charset="-128"/>
              </a:rPr>
              <a:t>Around one third of energy used in future will be renewable, leading to a significant demonstration </a:t>
            </a:r>
            <a:r>
              <a:rPr lang="en-GB" altLang="ja-JP" sz="1400" dirty="0" smtClean="0">
                <a:solidFill>
                  <a:schemeClr val="accent6"/>
                </a:solidFill>
                <a:latin typeface="Franklin Gothic Book" panose="020B0503020102020204" pitchFamily="34" charset="0"/>
                <a:ea typeface="MS PGothic" pitchFamily="34" charset="-128"/>
              </a:rPr>
              <a:t>effect.</a:t>
            </a:r>
          </a:p>
          <a:p>
            <a:pPr marL="285750" lvl="1" indent="0" algn="just" defTabSz="911225">
              <a:spcAft>
                <a:spcPct val="20000"/>
              </a:spcAft>
              <a:buSzPct val="80000"/>
              <a:buNone/>
            </a:pPr>
            <a:r>
              <a:rPr lang="en-GB" altLang="ja-JP" sz="1400" dirty="0" smtClean="0">
                <a:solidFill>
                  <a:schemeClr val="accent6"/>
                </a:solidFill>
                <a:latin typeface="Franklin Gothic Book" panose="020B0503020102020204" pitchFamily="34" charset="0"/>
                <a:ea typeface="MS PGothic" pitchFamily="34" charset="-128"/>
              </a:rPr>
              <a:t>The </a:t>
            </a:r>
            <a:r>
              <a:rPr lang="en-GB" altLang="ja-JP" sz="1400" dirty="0">
                <a:solidFill>
                  <a:schemeClr val="accent6"/>
                </a:solidFill>
                <a:latin typeface="Franklin Gothic Book" panose="020B0503020102020204" pitchFamily="34" charset="0"/>
                <a:ea typeface="MS PGothic" pitchFamily="34" charset="-128"/>
              </a:rPr>
              <a:t>project benefited from </a:t>
            </a:r>
            <a:r>
              <a:rPr lang="en-GB" altLang="ja-JP" sz="1400" dirty="0" smtClean="0">
                <a:solidFill>
                  <a:schemeClr val="accent6"/>
                </a:solidFill>
                <a:latin typeface="Franklin Gothic Book" panose="020B0503020102020204" pitchFamily="34" charset="0"/>
                <a:ea typeface="MS PGothic" pitchFamily="34" charset="-128"/>
              </a:rPr>
              <a:t>Technical Cooperation funds </a:t>
            </a:r>
            <a:r>
              <a:rPr lang="en-GB" altLang="ja-JP" sz="1400" dirty="0">
                <a:solidFill>
                  <a:schemeClr val="accent6"/>
                </a:solidFill>
                <a:latin typeface="Franklin Gothic Book" panose="020B0503020102020204" pitchFamily="34" charset="0"/>
                <a:ea typeface="MS PGothic" pitchFamily="34" charset="-128"/>
              </a:rPr>
              <a:t>made available under the Advice for Agribusiness programme </a:t>
            </a:r>
            <a:r>
              <a:rPr lang="en-GB" altLang="ja-JP" sz="1400" dirty="0" smtClean="0">
                <a:solidFill>
                  <a:schemeClr val="accent6"/>
                </a:solidFill>
                <a:latin typeface="Franklin Gothic Book" panose="020B0503020102020204" pitchFamily="34" charset="0"/>
                <a:ea typeface="MS PGothic" pitchFamily="34" charset="-128"/>
              </a:rPr>
              <a:t>support </a:t>
            </a:r>
            <a:r>
              <a:rPr lang="en-GB" altLang="ja-JP" sz="1400" dirty="0">
                <a:solidFill>
                  <a:schemeClr val="accent6"/>
                </a:solidFill>
                <a:latin typeface="Franklin Gothic Book" panose="020B0503020102020204" pitchFamily="34" charset="0"/>
                <a:ea typeface="MS PGothic" pitchFamily="34" charset="-128"/>
              </a:rPr>
              <a:t>through two international industry </a:t>
            </a:r>
            <a:r>
              <a:rPr lang="en-GB" altLang="ja-JP" sz="1400" dirty="0" smtClean="0">
                <a:solidFill>
                  <a:schemeClr val="accent6"/>
                </a:solidFill>
                <a:latin typeface="Franklin Gothic Book" panose="020B0503020102020204" pitchFamily="34" charset="0"/>
                <a:ea typeface="MS PGothic" pitchFamily="34" charset="-128"/>
              </a:rPr>
              <a:t>experts, the Small Business Initiative, and Energy Efficiency team support.</a:t>
            </a:r>
          </a:p>
          <a:p>
            <a:pPr marL="285750" lvl="1" indent="0" algn="just" defTabSz="911225">
              <a:spcAft>
                <a:spcPct val="20000"/>
              </a:spcAft>
              <a:buSzPct val="80000"/>
              <a:buNone/>
            </a:pPr>
            <a:endParaRPr lang="en-GB" altLang="ja-JP" sz="1400" dirty="0" smtClean="0">
              <a:solidFill>
                <a:schemeClr val="accent6"/>
              </a:solidFill>
              <a:latin typeface="Franklin Gothic Book" panose="020B0503020102020204" pitchFamily="34" charset="0"/>
              <a:ea typeface="MS PGothic" pitchFamily="34" charset="-128"/>
            </a:endParaRPr>
          </a:p>
          <a:p>
            <a:pPr marL="285750" lvl="1" indent="0" algn="just" defTabSz="911225">
              <a:spcAft>
                <a:spcPct val="20000"/>
              </a:spcAft>
              <a:buSzPct val="80000"/>
              <a:buNone/>
            </a:pPr>
            <a:r>
              <a:rPr lang="en-GB" altLang="ja-JP" sz="1400" dirty="0" smtClean="0">
                <a:solidFill>
                  <a:schemeClr val="accent6"/>
                </a:solidFill>
                <a:latin typeface="Franklin Gothic Book" panose="020B0503020102020204" pitchFamily="34" charset="0"/>
                <a:ea typeface="MS PGothic" pitchFamily="34" charset="-128"/>
              </a:rPr>
              <a:t>The Project also won in 2016 the EBRD Sustainability Award in the “Environmental and Social Innovation” category.</a:t>
            </a:r>
            <a:endParaRPr lang="en-GB" altLang="ja-JP" sz="1400" dirty="0">
              <a:solidFill>
                <a:schemeClr val="accent6"/>
              </a:solidFill>
              <a:latin typeface="Franklin Gothic Book" panose="020B0503020102020204" pitchFamily="34" charset="0"/>
              <a:ea typeface="MS PGothic" pitchFamily="34" charset="-128"/>
            </a:endParaRPr>
          </a:p>
          <a:p>
            <a:pPr marL="285750" lvl="1" indent="0" defTabSz="911225">
              <a:spcAft>
                <a:spcPct val="20000"/>
              </a:spcAft>
              <a:buSzPct val="80000"/>
              <a:buNone/>
            </a:pPr>
            <a:endParaRPr lang="en-GB" altLang="ja-JP" sz="1400" dirty="0" smtClean="0">
              <a:solidFill>
                <a:schemeClr val="accent6"/>
              </a:solidFill>
              <a:ea typeface="MS PGothic" pitchFamily="34" charset="-128"/>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7725" y="3237359"/>
            <a:ext cx="3057526" cy="3168352"/>
          </a:xfrm>
          <a:prstGeom prst="round2SameRect">
            <a:avLst/>
          </a:prstGeom>
        </p:spPr>
      </p:pic>
      <p:sp>
        <p:nvSpPr>
          <p:cNvPr id="2" name="AutoShape 4" descr="Image result for nestle"/>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Footer Placeholder 3"/>
          <p:cNvSpPr>
            <a:spLocks noGrp="1"/>
          </p:cNvSpPr>
          <p:nvPr>
            <p:ph type="ftr" sz="quarter" idx="20"/>
            <p:custDataLst>
              <p:tags r:id="rId1"/>
            </p:custDataLst>
          </p:nvPr>
        </p:nvSpPr>
        <p:spPr>
          <a:xfrm>
            <a:off x="0" y="6480000"/>
            <a:ext cx="9144000" cy="378000"/>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pic>
        <p:nvPicPr>
          <p:cNvPr id="14" name="Picture 13" descr="http://www.rekrute.com/images/maghreb_industries.jpg"/>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771800" y="1622425"/>
            <a:ext cx="984885" cy="1038225"/>
          </a:xfrm>
          <a:prstGeom prst="rect">
            <a:avLst/>
          </a:prstGeom>
          <a:noFill/>
          <a:ln>
            <a:noFill/>
          </a:ln>
        </p:spPr>
      </p:pic>
    </p:spTree>
    <p:extLst>
      <p:ext uri="{BB962C8B-B14F-4D97-AF65-F5344CB8AC3E}">
        <p14:creationId xmlns:p14="http://schemas.microsoft.com/office/powerpoint/2010/main" val="35302635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descr="Ideally your title should fit on one line."/>
          <p:cNvSpPr>
            <a:spLocks noGrp="1" noChangeArrowheads="1"/>
          </p:cNvSpPr>
          <p:nvPr>
            <p:ph type="title"/>
          </p:nvPr>
        </p:nvSpPr>
        <p:spPr>
          <a:xfrm>
            <a:off x="395536" y="0"/>
            <a:ext cx="5903913" cy="1079500"/>
          </a:xfrm>
        </p:spPr>
        <p:txBody>
          <a:bodyPr/>
          <a:lstStyle/>
          <a:p>
            <a:pPr defTabSz="911225"/>
            <a:r>
              <a:rPr lang="en-GB" sz="2400" dirty="0">
                <a:latin typeface="Franklin Gothic Book"/>
                <a:ea typeface="ＭＳ Ｐゴシック"/>
                <a:cs typeface="Bodoni MT"/>
              </a:rPr>
              <a:t>Tunisia – Borges – Working Capital Financing</a:t>
            </a:r>
          </a:p>
        </p:txBody>
      </p:sp>
      <p:sp>
        <p:nvSpPr>
          <p:cNvPr id="275458" name="Footer Placeholder 3"/>
          <p:cNvSpPr>
            <a:spLocks noGrp="1"/>
          </p:cNvSpPr>
          <p:nvPr>
            <p:ph type="ftr" sz="quarter" idx="20"/>
            <p:custDataLst>
              <p:tags r:id="rId1"/>
            </p:custDataLst>
          </p:nvPr>
        </p:nvSpPr>
        <p:spPr bwMode="auto">
          <a:xfrm>
            <a:off x="0" y="6480175"/>
            <a:ext cx="9144000" cy="377825"/>
          </a:xfrm>
          <a:noFill/>
          <a:ln>
            <a:miter lim="800000"/>
            <a:headEnd/>
            <a:tailEnd/>
          </a:ln>
        </p:spPr>
        <p:txBody>
          <a:bodyPr vert="horz" wrap="square" numCol="1" anchorCtr="0" compatLnSpc="1">
            <a:prstTxWarp prst="textNoShape">
              <a:avLst/>
            </a:prstTxWarp>
          </a:bodyPr>
          <a:lstStyle/>
          <a:p>
            <a:pPr fontAlgn="base">
              <a:spcBef>
                <a:spcPct val="0"/>
              </a:spcBef>
              <a:spcAft>
                <a:spcPct val="0"/>
              </a:spcAft>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sz="900" b="1">
              <a:solidFill>
                <a:srgbClr val="000000"/>
              </a:solidFill>
              <a:latin typeface="Arial" panose="020B0604020202020204" pitchFamily="34" charset="0"/>
            </a:endParaRPr>
          </a:p>
        </p:txBody>
      </p:sp>
      <p:sp>
        <p:nvSpPr>
          <p:cNvPr id="275459" name="Slide Number Placeholder 4"/>
          <p:cNvSpPr>
            <a:spLocks noGrp="1"/>
          </p:cNvSpPr>
          <p:nvPr>
            <p:ph type="sldNum" sz="quarter" idx="21"/>
          </p:nvPr>
        </p:nvSpPr>
        <p:spPr bwMode="auto">
          <a:noFill/>
          <a:ln>
            <a:miter lim="800000"/>
            <a:headEnd/>
            <a:tailEnd/>
          </a:ln>
        </p:spPr>
        <p:txBody>
          <a:bodyPr vert="horz" wrap="square" numCol="1" anchorCtr="0" compatLnSpc="1">
            <a:prstTxWarp prst="textNoShape">
              <a:avLst/>
            </a:prstTxWarp>
          </a:bodyPr>
          <a:lstStyle/>
          <a:p>
            <a:pPr fontAlgn="base">
              <a:spcBef>
                <a:spcPct val="0"/>
              </a:spcBef>
              <a:spcAft>
                <a:spcPct val="0"/>
              </a:spcAft>
            </a:pPr>
            <a:fld id="{148ED941-A76F-45C4-96B8-03630360B1E6}" type="slidenum">
              <a:rPr lang="en-GB" smtClean="0">
                <a:solidFill>
                  <a:srgbClr val="00539B"/>
                </a:solidFill>
                <a:ea typeface="Franklin Gothic Book"/>
              </a:rPr>
              <a:pPr fontAlgn="base">
                <a:spcBef>
                  <a:spcPct val="0"/>
                </a:spcBef>
                <a:spcAft>
                  <a:spcPct val="0"/>
                </a:spcAft>
              </a:pPr>
              <a:t>27</a:t>
            </a:fld>
            <a:endParaRPr lang="en-GB" smtClean="0">
              <a:solidFill>
                <a:srgbClr val="00539B"/>
              </a:solidFill>
              <a:ea typeface="Franklin Gothic Book"/>
            </a:endParaRPr>
          </a:p>
        </p:txBody>
      </p:sp>
      <p:sp>
        <p:nvSpPr>
          <p:cNvPr id="15" name="Rectangle 3"/>
          <p:cNvSpPr txBox="1">
            <a:spLocks noChangeArrowheads="1"/>
          </p:cNvSpPr>
          <p:nvPr/>
        </p:nvSpPr>
        <p:spPr>
          <a:xfrm>
            <a:off x="4678363" y="1811338"/>
            <a:ext cx="3600450" cy="4319587"/>
          </a:xfrm>
          <a:prstGeom prst="rect">
            <a:avLst/>
          </a:prstGeom>
        </p:spPr>
        <p:txBody>
          <a:bodyPr lIns="0" tIns="0" rIns="0" bIns="0">
            <a:normAutofit lnSpcReduction="10000"/>
          </a:bodyPr>
          <a:lstStyle>
            <a:lvl1pPr marL="0" indent="0" algn="l" rtl="0" eaLnBrk="0" fontAlgn="base" hangingPunct="0">
              <a:lnSpc>
                <a:spcPct val="100000"/>
              </a:lnSpc>
              <a:spcBef>
                <a:spcPts val="0"/>
              </a:spcBef>
              <a:spcAft>
                <a:spcPts val="600"/>
              </a:spcAft>
              <a:buClrTx/>
              <a:buFontTx/>
              <a:buNone/>
              <a:defRPr lang="en-US" sz="1100" kern="1200">
                <a:solidFill>
                  <a:srgbClr val="58595B"/>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lang="en-US" sz="2000" kern="1200" smtClean="0">
                <a:solidFill>
                  <a:srgbClr val="58595B"/>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rgbClr val="58595B"/>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baseline="0" smtClean="0">
                <a:solidFill>
                  <a:srgbClr val="58595B"/>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2" indent="0" algn="just">
              <a:buFont typeface="Wingdings 2" pitchFamily="18" charset="2"/>
              <a:buNone/>
              <a:defRPr/>
            </a:pPr>
            <a:r>
              <a:rPr lang="en-GB" sz="1400" b="1" dirty="0">
                <a:solidFill>
                  <a:srgbClr val="00539B"/>
                </a:solidFill>
              </a:rPr>
              <a:t>Borges</a:t>
            </a:r>
          </a:p>
          <a:p>
            <a:pPr marL="3175" lvl="2" indent="0" algn="just">
              <a:buFont typeface="Wingdings 2" pitchFamily="18" charset="2"/>
              <a:buNone/>
              <a:defRPr/>
            </a:pPr>
            <a:r>
              <a:rPr lang="en-GB" sz="1400" dirty="0"/>
              <a:t>Borges, a privately held company, is headquartered in Lleida, Spain, and is one of the world leaders in packaged dried fruits and nuts, and the largest Spanish exporter of bottled olive </a:t>
            </a:r>
            <a:r>
              <a:rPr lang="en-GB" sz="1400" dirty="0" smtClean="0"/>
              <a:t>oil. </a:t>
            </a:r>
            <a:endParaRPr lang="en-GB" sz="1400" dirty="0"/>
          </a:p>
          <a:p>
            <a:pPr marL="3175" lvl="2" indent="0" algn="just">
              <a:buFont typeface="Wingdings 2" pitchFamily="18" charset="2"/>
              <a:buNone/>
              <a:defRPr/>
            </a:pPr>
            <a:r>
              <a:rPr lang="en-GB" sz="1400" b="1" dirty="0">
                <a:solidFill>
                  <a:srgbClr val="00539B"/>
                </a:solidFill>
              </a:rPr>
              <a:t>EBRD Financing</a:t>
            </a:r>
          </a:p>
          <a:p>
            <a:pPr marL="3175" lvl="2" indent="0" algn="just">
              <a:lnSpc>
                <a:spcPct val="110000"/>
              </a:lnSpc>
              <a:buFont typeface="Arial"/>
              <a:buNone/>
              <a:defRPr/>
            </a:pPr>
            <a:r>
              <a:rPr lang="en-GB" altLang="en-US" sz="1400" dirty="0"/>
              <a:t>A EUR 15 m 3 year working capital loan to fund the expansion of Borges olive oil operations in Tunisia targeting export markets.</a:t>
            </a:r>
          </a:p>
          <a:p>
            <a:pPr marL="3175" lvl="2" indent="0" algn="just">
              <a:buFont typeface="Arial"/>
              <a:buNone/>
              <a:defRPr/>
            </a:pPr>
            <a:r>
              <a:rPr lang="en-GB" sz="1400" b="1" dirty="0">
                <a:solidFill>
                  <a:srgbClr val="00539B"/>
                </a:solidFill>
              </a:rPr>
              <a:t>Technical Cooperation</a:t>
            </a:r>
          </a:p>
          <a:p>
            <a:pPr marL="3175" lvl="2" indent="0" algn="just">
              <a:buFont typeface="Wingdings 2" pitchFamily="18" charset="2"/>
              <a:buNone/>
              <a:defRPr/>
            </a:pPr>
            <a:r>
              <a:rPr lang="en-GB" sz="1400" dirty="0"/>
              <a:t>The TC focused on providing expertise in quality control – particularly in the area of safety and hygiene in olive oil production and related operations – to Borges Tunisia personnel, its key suppliers, and the farmers who supply olives to these key suppliers. </a:t>
            </a:r>
          </a:p>
        </p:txBody>
      </p:sp>
      <p:sp>
        <p:nvSpPr>
          <p:cNvPr id="275461" name="Rectangle 18"/>
          <p:cNvSpPr>
            <a:spLocks noChangeArrowheads="1"/>
          </p:cNvSpPr>
          <p:nvPr/>
        </p:nvSpPr>
        <p:spPr bwMode="auto">
          <a:xfrm>
            <a:off x="1016096" y="1976718"/>
            <a:ext cx="838691" cy="426592"/>
          </a:xfrm>
          <a:prstGeom prst="rect">
            <a:avLst/>
          </a:prstGeom>
          <a:noFill/>
          <a:ln w="9525">
            <a:noFill/>
            <a:miter lim="800000"/>
            <a:headEnd/>
            <a:tailEnd/>
          </a:ln>
        </p:spPr>
        <p:txBody>
          <a:bodyPr wrap="none">
            <a:spAutoFit/>
          </a:bodyPr>
          <a:lstStyle/>
          <a:p>
            <a:pPr algn="ctr" eaLnBrk="0" hangingPunct="0">
              <a:lnSpc>
                <a:spcPct val="80000"/>
              </a:lnSpc>
            </a:pPr>
            <a:r>
              <a:rPr lang="en-GB" sz="2600" dirty="0">
                <a:solidFill>
                  <a:srgbClr val="00539B"/>
                </a:solidFill>
                <a:latin typeface="Bodoni MT" pitchFamily="18" charset="0"/>
                <a:ea typeface="Bodoni SvtyTwo OS ITC TT-Bold"/>
                <a:cs typeface="Bodoni SvtyTwo OS ITC TT-Bold"/>
              </a:rPr>
              <a:t>2015</a:t>
            </a:r>
          </a:p>
        </p:txBody>
      </p:sp>
      <p:pic>
        <p:nvPicPr>
          <p:cNvPr id="275462" name="Picture 2" descr="Aceites Borges Pont, S.A.U. ( Borges )"/>
          <p:cNvPicPr>
            <a:picLocks noChangeAspect="1" noChangeArrowheads="1"/>
          </p:cNvPicPr>
          <p:nvPr/>
        </p:nvPicPr>
        <p:blipFill>
          <a:blip r:embed="rId4" cstate="print"/>
          <a:srcRect/>
          <a:stretch>
            <a:fillRect/>
          </a:stretch>
        </p:blipFill>
        <p:spPr bwMode="auto">
          <a:xfrm>
            <a:off x="2590800" y="1497013"/>
            <a:ext cx="1362075" cy="1362075"/>
          </a:xfrm>
          <a:prstGeom prst="rect">
            <a:avLst/>
          </a:prstGeom>
          <a:noFill/>
          <a:ln w="9525">
            <a:noFill/>
            <a:miter lim="800000"/>
            <a:headEnd/>
            <a:tailEnd/>
          </a:ln>
        </p:spPr>
      </p:pic>
      <p:sp>
        <p:nvSpPr>
          <p:cNvPr id="275463" name="Rectangle 3"/>
          <p:cNvSpPr>
            <a:spLocks noChangeArrowheads="1"/>
          </p:cNvSpPr>
          <p:nvPr/>
        </p:nvSpPr>
        <p:spPr bwMode="auto">
          <a:xfrm>
            <a:off x="0" y="0"/>
            <a:ext cx="534988" cy="0"/>
          </a:xfrm>
          <a:prstGeom prst="rect">
            <a:avLst/>
          </a:prstGeom>
          <a:solidFill>
            <a:srgbClr val="BBBBBB"/>
          </a:solidFill>
          <a:ln w="9525">
            <a:noFill/>
            <a:miter lim="800000"/>
            <a:headEnd/>
            <a:tailEnd/>
          </a:ln>
        </p:spPr>
        <p:txBody>
          <a:bodyPr lIns="0" tIns="0" rIns="0" bIns="0" anchor="ctr">
            <a:spAutoFit/>
          </a:bodyPr>
          <a:lstStyle/>
          <a:p>
            <a:endParaRPr lang="en-US" altLang="en-US">
              <a:solidFill>
                <a:srgbClr val="58595B"/>
              </a:solidFill>
              <a:ea typeface="ＭＳ Ｐゴシック"/>
              <a:cs typeface="ＭＳ Ｐゴシック"/>
            </a:endParaRPr>
          </a:p>
        </p:txBody>
      </p:sp>
      <p:pic>
        <p:nvPicPr>
          <p:cNvPr id="275464" name="Picture 5" descr="DSCF2524">
            <a:hlinkClick r:id="rId5"/>
          </p:cNvPr>
          <p:cNvPicPr>
            <a:picLocks noChangeAspect="1" noChangeArrowheads="1"/>
          </p:cNvPicPr>
          <p:nvPr/>
        </p:nvPicPr>
        <p:blipFill>
          <a:blip r:embed="rId6" cstate="print"/>
          <a:srcRect/>
          <a:stretch>
            <a:fillRect/>
          </a:stretch>
        </p:blipFill>
        <p:spPr bwMode="auto">
          <a:xfrm>
            <a:off x="534988" y="3306763"/>
            <a:ext cx="3587750" cy="2690812"/>
          </a:xfrm>
          <a:prstGeom prst="rect">
            <a:avLst/>
          </a:prstGeom>
          <a:noFill/>
          <a:ln w="9525">
            <a:noFill/>
            <a:miter lim="800000"/>
            <a:headEnd/>
            <a:tailEnd/>
          </a:ln>
        </p:spPr>
      </p:pic>
    </p:spTree>
    <p:extLst>
      <p:ext uri="{BB962C8B-B14F-4D97-AF65-F5344CB8AC3E}">
        <p14:creationId xmlns:p14="http://schemas.microsoft.com/office/powerpoint/2010/main" val="2255431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96279" y="0"/>
            <a:ext cx="6623993" cy="1079500"/>
          </a:xfrm>
        </p:spPr>
        <p:txBody>
          <a:bodyPr>
            <a:normAutofit/>
          </a:bodyPr>
          <a:lstStyle/>
          <a:p>
            <a:pPr defTabSz="911225"/>
            <a:r>
              <a:rPr lang="fr-FR" sz="2400" dirty="0">
                <a:latin typeface="Franklin Gothic Book"/>
                <a:ea typeface="ＭＳ Ｐゴシック"/>
                <a:cs typeface="Bodoni MT"/>
              </a:rPr>
              <a:t>Morocco - Lesieur Cristal –  Financing </a:t>
            </a:r>
            <a:r>
              <a:rPr lang="fr-FR" sz="2400" dirty="0" err="1">
                <a:latin typeface="Franklin Gothic Book"/>
                <a:ea typeface="ＭＳ Ｐゴシック"/>
                <a:cs typeface="Bodoni MT"/>
              </a:rPr>
              <a:t>Innovative</a:t>
            </a:r>
            <a:r>
              <a:rPr lang="fr-FR" sz="2400" dirty="0">
                <a:latin typeface="Franklin Gothic Book"/>
                <a:ea typeface="ＭＳ Ｐゴシック"/>
                <a:cs typeface="Bodoni MT"/>
              </a:rPr>
              <a:t> </a:t>
            </a:r>
            <a:r>
              <a:rPr lang="fr-FR" sz="2400" dirty="0" err="1">
                <a:latin typeface="Franklin Gothic Book"/>
                <a:ea typeface="ＭＳ Ｐゴシック"/>
                <a:cs typeface="Bodoni MT"/>
              </a:rPr>
              <a:t>Energy</a:t>
            </a:r>
            <a:r>
              <a:rPr lang="fr-FR" sz="2400" dirty="0">
                <a:latin typeface="Franklin Gothic Book"/>
                <a:ea typeface="ＭＳ Ｐゴシック"/>
                <a:cs typeface="Bodoni MT"/>
              </a:rPr>
              <a:t> </a:t>
            </a:r>
            <a:r>
              <a:rPr lang="fr-FR" sz="2400" dirty="0" err="1">
                <a:latin typeface="Franklin Gothic Book"/>
                <a:ea typeface="ＭＳ Ｐゴシック"/>
                <a:cs typeface="Bodoni MT"/>
              </a:rPr>
              <a:t>Efficiency</a:t>
            </a:r>
            <a:r>
              <a:rPr lang="fr-FR" sz="2400" dirty="0">
                <a:latin typeface="Franklin Gothic Book"/>
                <a:ea typeface="ＭＳ Ｐゴシック"/>
                <a:cs typeface="Bodoni MT"/>
              </a:rPr>
              <a:t> Project</a:t>
            </a:r>
          </a:p>
        </p:txBody>
      </p:sp>
      <p:sp>
        <p:nvSpPr>
          <p:cNvPr id="3" name="Text Placeholder 2"/>
          <p:cNvSpPr>
            <a:spLocks noGrp="1"/>
          </p:cNvSpPr>
          <p:nvPr>
            <p:ph type="body" sz="quarter" idx="18"/>
          </p:nvPr>
        </p:nvSpPr>
        <p:spPr/>
        <p:txBody>
          <a:bodyPr>
            <a:normAutofit/>
          </a:bodyPr>
          <a:lstStyle/>
          <a:p>
            <a:pPr marL="0" lvl="2" indent="0" defTabSz="911225">
              <a:lnSpc>
                <a:spcPts val="1700"/>
              </a:lnSpc>
              <a:spcBef>
                <a:spcPts val="600"/>
              </a:spcBef>
              <a:spcAft>
                <a:spcPts val="600"/>
              </a:spcAft>
              <a:buClr>
                <a:srgbClr val="164D90"/>
              </a:buClr>
              <a:buNone/>
            </a:pPr>
            <a:r>
              <a:rPr lang="en-GB" sz="1300" b="1" dirty="0" smtClean="0">
                <a:solidFill>
                  <a:schemeClr val="accent1"/>
                </a:solidFill>
              </a:rPr>
              <a:t>Lesieur Cristal</a:t>
            </a:r>
          </a:p>
          <a:p>
            <a:pPr marL="0" lvl="2" indent="0" algn="just" defTabSz="911225">
              <a:lnSpc>
                <a:spcPts val="1700"/>
              </a:lnSpc>
              <a:spcBef>
                <a:spcPts val="600"/>
              </a:spcBef>
              <a:spcAft>
                <a:spcPts val="600"/>
              </a:spcAft>
              <a:buClr>
                <a:srgbClr val="164D90"/>
              </a:buClr>
              <a:buNone/>
            </a:pPr>
            <a:r>
              <a:rPr lang="en-GB" sz="1300" dirty="0" smtClean="0">
                <a:solidFill>
                  <a:schemeClr val="tx1"/>
                </a:solidFill>
              </a:rPr>
              <a:t>Lesieur Cristal, leading edible oil and soap producer in Morocco, is a subsidiary of French Groupe Avril.</a:t>
            </a:r>
          </a:p>
          <a:p>
            <a:pPr marL="0" lvl="2" indent="0" algn="just" defTabSz="911225">
              <a:lnSpc>
                <a:spcPts val="1700"/>
              </a:lnSpc>
              <a:spcBef>
                <a:spcPts val="600"/>
              </a:spcBef>
              <a:spcAft>
                <a:spcPts val="600"/>
              </a:spcAft>
              <a:buClr>
                <a:srgbClr val="164D90"/>
              </a:buClr>
              <a:buNone/>
            </a:pPr>
            <a:r>
              <a:rPr lang="en-GB" sz="1300" b="1" dirty="0" smtClean="0">
                <a:solidFill>
                  <a:schemeClr val="accent1"/>
                </a:solidFill>
              </a:rPr>
              <a:t>EBRD Financing</a:t>
            </a:r>
          </a:p>
          <a:p>
            <a:pPr marL="0" lvl="2" indent="0" defTabSz="911225">
              <a:lnSpc>
                <a:spcPts val="1700"/>
              </a:lnSpc>
              <a:spcBef>
                <a:spcPts val="600"/>
              </a:spcBef>
              <a:spcAft>
                <a:spcPts val="600"/>
              </a:spcAft>
              <a:buClr>
                <a:srgbClr val="164D90"/>
              </a:buClr>
              <a:buNone/>
            </a:pPr>
            <a:r>
              <a:rPr lang="en-GB" sz="1300" dirty="0" smtClean="0">
                <a:solidFill>
                  <a:schemeClr val="tx1"/>
                </a:solidFill>
              </a:rPr>
              <a:t>Long term loan of EUR 2.5m. </a:t>
            </a:r>
          </a:p>
          <a:p>
            <a:pPr marL="0" lvl="2" indent="0" defTabSz="911225">
              <a:lnSpc>
                <a:spcPts val="1700"/>
              </a:lnSpc>
              <a:spcBef>
                <a:spcPts val="600"/>
              </a:spcBef>
              <a:spcAft>
                <a:spcPts val="600"/>
              </a:spcAft>
              <a:buClr>
                <a:srgbClr val="164D90"/>
              </a:buClr>
              <a:buNone/>
            </a:pPr>
            <a:r>
              <a:rPr lang="en-GB" sz="1300" b="1" dirty="0" smtClean="0">
                <a:solidFill>
                  <a:schemeClr val="accent1"/>
                </a:solidFill>
              </a:rPr>
              <a:t>Use of Proceeds</a:t>
            </a:r>
          </a:p>
          <a:p>
            <a:pPr marL="0" lvl="2" indent="0" algn="just" defTabSz="911225">
              <a:lnSpc>
                <a:spcPts val="1700"/>
              </a:lnSpc>
              <a:spcBef>
                <a:spcPts val="600"/>
              </a:spcBef>
              <a:spcAft>
                <a:spcPts val="600"/>
              </a:spcAft>
              <a:buClr>
                <a:srgbClr val="164D90"/>
              </a:buClr>
              <a:buNone/>
            </a:pPr>
            <a:r>
              <a:rPr lang="en-GB" sz="1300" dirty="0" smtClean="0">
                <a:solidFill>
                  <a:schemeClr val="tx1"/>
                </a:solidFill>
              </a:rPr>
              <a:t>Lesieur Cristal used the funds to finance the construction and commissioning of a new biomass boiler using olive waste (« </a:t>
            </a:r>
            <a:r>
              <a:rPr lang="en-GB" sz="1300" i="1" dirty="0" smtClean="0">
                <a:solidFill>
                  <a:schemeClr val="tx1"/>
                </a:solidFill>
              </a:rPr>
              <a:t>grignons</a:t>
            </a:r>
            <a:r>
              <a:rPr lang="en-GB" sz="1300" dirty="0" smtClean="0">
                <a:solidFill>
                  <a:schemeClr val="tx1"/>
                </a:solidFill>
              </a:rPr>
              <a:t> ») as feedstock. </a:t>
            </a:r>
          </a:p>
          <a:p>
            <a:pPr marL="0" lvl="2" indent="0" algn="just" defTabSz="911225">
              <a:lnSpc>
                <a:spcPts val="1700"/>
              </a:lnSpc>
              <a:spcBef>
                <a:spcPts val="600"/>
              </a:spcBef>
              <a:spcAft>
                <a:spcPts val="600"/>
              </a:spcAft>
              <a:buClr>
                <a:srgbClr val="164D90"/>
              </a:buClr>
              <a:buNone/>
            </a:pPr>
            <a:r>
              <a:rPr lang="en-GB" sz="1300" dirty="0" smtClean="0">
                <a:solidFill>
                  <a:schemeClr val="tx1"/>
                </a:solidFill>
              </a:rPr>
              <a:t>This investment allowed the company to reduce its fuel consumption by at least 30%.</a:t>
            </a:r>
          </a:p>
          <a:p>
            <a:pPr marL="0" lvl="2" indent="0" algn="just" defTabSz="911225">
              <a:lnSpc>
                <a:spcPts val="1700"/>
              </a:lnSpc>
              <a:spcBef>
                <a:spcPts val="600"/>
              </a:spcBef>
              <a:spcAft>
                <a:spcPts val="600"/>
              </a:spcAft>
              <a:buClr>
                <a:srgbClr val="164D90"/>
              </a:buClr>
              <a:buNone/>
            </a:pPr>
            <a:endParaRPr lang="en-GB" sz="1500" dirty="0" smtClean="0">
              <a:solidFill>
                <a:schemeClr val="tx1"/>
              </a:solidFill>
            </a:endParaRPr>
          </a:p>
          <a:p>
            <a:endParaRPr lang="en-GB" dirty="0"/>
          </a:p>
        </p:txBody>
      </p:sp>
      <p:pic>
        <p:nvPicPr>
          <p:cNvPr id="26628" name="Picture 2" descr="http://www.guide-az.com/wp-content/uploads/2010/10/lesieur_cristal.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37471" y="1686621"/>
            <a:ext cx="1436042" cy="92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http://s1.lemde.fr/image/2012/02/09/534x0/1640736_5_3609_lesieur-cristal-a-ecope-du-prix-pinocchio-plus_11f181484469e5116e54818268eac5da.jpg">
            <a:hlinkClick r:id="rId5"/>
          </p:cNvPr>
          <p:cNvPicPr>
            <a:picLocks noGrp="1" noChangeAspect="1" noChangeArrowheads="1"/>
          </p:cNvPicPr>
          <p:nvPr>
            <p:ph type="pic" sz="quarter" idx="14"/>
          </p:nvPr>
        </p:nvPicPr>
        <p:blipFill>
          <a:blip r:embed="rId6" cstate="email">
            <a:extLst>
              <a:ext uri="{28A0092B-C50C-407E-A947-70E740481C1C}">
                <a14:useLocalDpi xmlns:a14="http://schemas.microsoft.com/office/drawing/2010/main" val="0"/>
              </a:ext>
            </a:extLst>
          </a:blip>
          <a:srcRect l="12139" r="1213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21"/>
          </p:nvPr>
        </p:nvSpPr>
        <p:spPr/>
        <p:txBody>
          <a:bodyPr/>
          <a:lstStyle/>
          <a:p>
            <a:pPr>
              <a:defRPr/>
            </a:pPr>
            <a:fld id="{D5233737-963F-468D-865F-F17E09F11C71}" type="slidenum">
              <a:rPr lang="fr-FR" smtClean="0"/>
              <a:pPr>
                <a:defRPr/>
              </a:pPr>
              <a:t>28</a:t>
            </a:fld>
            <a:endParaRPr lang="fr-FR" dirty="0"/>
          </a:p>
        </p:txBody>
      </p:sp>
      <p:sp>
        <p:nvSpPr>
          <p:cNvPr id="10" name="Rectangle 9"/>
          <p:cNvSpPr/>
          <p:nvPr/>
        </p:nvSpPr>
        <p:spPr>
          <a:xfrm>
            <a:off x="1018559" y="1994296"/>
            <a:ext cx="838691" cy="426592"/>
          </a:xfrm>
          <a:prstGeom prst="rect">
            <a:avLst/>
          </a:prstGeom>
          <a:noFill/>
          <a:ln w="9525">
            <a:noFill/>
            <a:miter lim="800000"/>
            <a:headEnd/>
            <a:tailEnd/>
          </a:ln>
        </p:spPr>
        <p:txBody>
          <a:bodyPr wrap="none">
            <a:spAutoFit/>
          </a:bodyPr>
          <a:lstStyle/>
          <a:p>
            <a:pPr algn="ctr" eaLnBrk="0" hangingPunct="0">
              <a:lnSpc>
                <a:spcPct val="80000"/>
              </a:lnSpc>
            </a:pPr>
            <a:r>
              <a:rPr lang="fr-FR" sz="2600" dirty="0">
                <a:solidFill>
                  <a:srgbClr val="00539B"/>
                </a:solidFill>
                <a:latin typeface="Bodoni MT" pitchFamily="18" charset="0"/>
                <a:ea typeface="Bodoni SvtyTwo OS ITC TT-Bold"/>
                <a:cs typeface="Bodoni SvtyTwo OS ITC TT-Bold"/>
              </a:rPr>
              <a:t>2012</a:t>
            </a:r>
          </a:p>
        </p:txBody>
      </p:sp>
      <p:sp>
        <p:nvSpPr>
          <p:cNvPr id="9" name="Footer Placeholder 2"/>
          <p:cNvSpPr txBox="1">
            <a:spLocks/>
          </p:cNvSpPr>
          <p:nvPr/>
        </p:nvSpPr>
        <p:spPr>
          <a:xfrm>
            <a:off x="3238499" y="6480000"/>
            <a:ext cx="2879725" cy="378000"/>
          </a:xfrm>
          <a:prstGeom prst="rect">
            <a:avLst/>
          </a:prstGeom>
        </p:spPr>
        <p:txBody>
          <a:bodyPr lIns="0" tIns="0" rIns="0" bIns="0" anchor="ctr"/>
          <a:lstStyle>
            <a:defPPr>
              <a:defRPr lang="en-GB"/>
            </a:defPPr>
            <a:lvl1pPr>
              <a:defRPr sz="800">
                <a:solidFill>
                  <a:schemeClr val="accent1"/>
                </a:solidFill>
                <a:latin typeface="Franklin Gothic Book"/>
                <a:cs typeface="Franklin Gothic Book"/>
              </a:defRPr>
            </a:lvl1pPr>
          </a:lstStyle>
          <a:p>
            <a:endParaRPr lang="en-GB" dirty="0"/>
          </a:p>
        </p:txBody>
      </p:sp>
      <p:sp>
        <p:nvSpPr>
          <p:cNvPr id="2" name="Footer Placeholder 1"/>
          <p:cNvSpPr>
            <a:spLocks noGrp="1"/>
          </p:cNvSpPr>
          <p:nvPr>
            <p:ph type="ftr" sz="quarter" idx="20"/>
            <p:custDataLst>
              <p:tags r:id="rId1"/>
            </p:custDataLst>
          </p:nvPr>
        </p:nvSpPr>
        <p:spPr>
          <a:xfrm>
            <a:off x="0" y="6480000"/>
            <a:ext cx="9144000" cy="378000"/>
          </a:xfrm>
        </p:spPr>
        <p:txBody>
          <a:bodyPr/>
          <a:lstStyle/>
          <a:p>
            <a:pPr>
              <a:defRPr/>
            </a:pPr>
            <a:r>
              <a:rPr lang="en-GB" sz="900" b="1" smtClean="0">
                <a:solidFill>
                  <a:srgbClr val="0000FF"/>
                </a:solidFill>
                <a:latin typeface="Arial" panose="020B0604020202020204" pitchFamily="34" charset="0"/>
              </a:rPr>
              <a:t>OFFICIAL USE</a:t>
            </a:r>
            <a:r>
              <a:rPr lang="en-GB" sz="900" b="1" smtClean="0">
                <a:solidFill>
                  <a:srgbClr val="000000"/>
                </a:solidFill>
                <a:latin typeface="Arial" panose="020B0604020202020204" pitchFamily="34" charset="0"/>
              </a:rPr>
              <a:t> </a:t>
            </a:r>
            <a:endParaRPr lang="en-GB" sz="900" b="1">
              <a:solidFill>
                <a:srgbClr val="000000"/>
              </a:solidFill>
              <a:latin typeface="Arial" panose="020B0604020202020204" pitchFamily="34" charset="0"/>
            </a:endParaRPr>
          </a:p>
        </p:txBody>
      </p:sp>
    </p:spTree>
    <p:extLst>
      <p:ext uri="{BB962C8B-B14F-4D97-AF65-F5344CB8AC3E}">
        <p14:creationId xmlns:p14="http://schemas.microsoft.com/office/powerpoint/2010/main" val="29914419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6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7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29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0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ags/tag3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USE "/>
</p:tagLst>
</file>

<file path=ppt/theme/theme1.xml><?xml version="1.0" encoding="utf-8"?>
<a:theme xmlns:a="http://schemas.openxmlformats.org/drawingml/2006/main" name="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xml><?xml version="1.0" encoding="utf-8"?>
<a:theme xmlns:a="http://schemas.openxmlformats.org/drawingml/2006/main" name="1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3.xml><?xml version="1.0" encoding="utf-8"?>
<a:theme xmlns:a="http://schemas.openxmlformats.org/drawingml/2006/main" name="2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4.xml><?xml version="1.0" encoding="utf-8"?>
<a:theme xmlns:a="http://schemas.openxmlformats.org/drawingml/2006/main" name="3_EBRDmain_englis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1d45786f-a737-4735-8af6-df12fb6939a2" origin="userSelected">
  <element uid="id_classification_generalbusiness" value=""/>
  <element uid="3f2bf68e-965f-4645-8d3a-c9eb7a3821bd" value=""/>
</sisl>
</file>

<file path=customXml/itemProps1.xml><?xml version="1.0" encoding="utf-8"?>
<ds:datastoreItem xmlns:ds="http://schemas.openxmlformats.org/officeDocument/2006/customXml" ds:itemID="{CCB55A21-BF4E-4D62-BD78-07176721CEB8}">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4417</TotalTime>
  <Words>3055</Words>
  <Application>Microsoft Office PowerPoint</Application>
  <PresentationFormat>On-screen Show (4:3)</PresentationFormat>
  <Paragraphs>439</Paragraphs>
  <Slides>28</Slides>
  <Notes>28</Notes>
  <HiddenSlides>0</HiddenSlides>
  <MMClips>0</MMClips>
  <ScaleCrop>false</ScaleCrop>
  <HeadingPairs>
    <vt:vector size="8" baseType="variant">
      <vt:variant>
        <vt:lpstr>Fonts Used</vt:lpstr>
      </vt:variant>
      <vt:variant>
        <vt:i4>12</vt:i4>
      </vt:variant>
      <vt:variant>
        <vt:lpstr>Theme</vt:lpstr>
      </vt:variant>
      <vt:variant>
        <vt:i4>4</vt:i4>
      </vt:variant>
      <vt:variant>
        <vt:lpstr>Embedded OLE Servers</vt:lpstr>
      </vt:variant>
      <vt:variant>
        <vt:i4>1</vt:i4>
      </vt:variant>
      <vt:variant>
        <vt:lpstr>Slide Titles</vt:lpstr>
      </vt:variant>
      <vt:variant>
        <vt:i4>28</vt:i4>
      </vt:variant>
    </vt:vector>
  </HeadingPairs>
  <TitlesOfParts>
    <vt:vector size="45" baseType="lpstr">
      <vt:lpstr>ＭＳ Ｐゴシック</vt:lpstr>
      <vt:lpstr>ＭＳ Ｐゴシック</vt:lpstr>
      <vt:lpstr>MS UI Gothic</vt:lpstr>
      <vt:lpstr>Arial</vt:lpstr>
      <vt:lpstr>Bodoni MT</vt:lpstr>
      <vt:lpstr>Bodoni SvtyTwo OS ITC TT-Bold</vt:lpstr>
      <vt:lpstr>Calibri</vt:lpstr>
      <vt:lpstr>Courier New</vt:lpstr>
      <vt:lpstr>Franklin Gothic Book</vt:lpstr>
      <vt:lpstr>Franklin Gothic Demi</vt:lpstr>
      <vt:lpstr>Franklin Gothic Medium</vt:lpstr>
      <vt:lpstr>Wingdings 2</vt:lpstr>
      <vt:lpstr>EBRDmain_english</vt:lpstr>
      <vt:lpstr>1_EBRDmain_english</vt:lpstr>
      <vt:lpstr>2_EBRDmain_english</vt:lpstr>
      <vt:lpstr>3_EBRDmain_english</vt:lpstr>
      <vt:lpstr>Bitmap Image</vt:lpstr>
      <vt:lpstr>    Presentation to EBRD  -  German Near and Middle East  Association   (NUMOV) Webinar 05 October 2020</vt:lpstr>
      <vt:lpstr>PowerPoint Presentation</vt:lpstr>
      <vt:lpstr>Largest Investor in its Countries of Operation</vt:lpstr>
      <vt:lpstr>EBRD – Financing Instruments Tailored to Project Needs</vt:lpstr>
      <vt:lpstr>PowerPoint Presentation</vt:lpstr>
      <vt:lpstr>Agribusiness at the EBRD Financing the entire food chain</vt:lpstr>
      <vt:lpstr>2019 Agribusiness Investments</vt:lpstr>
      <vt:lpstr>EBRD agribusiness clients and partners</vt:lpstr>
      <vt:lpstr>PowerPoint Presentation</vt:lpstr>
      <vt:lpstr>PowerPoint Presentation</vt:lpstr>
      <vt:lpstr>PowerPoint Presentation</vt:lpstr>
      <vt:lpstr>PowerPoint Presentation</vt:lpstr>
      <vt:lpstr>PowerPoint Presentation</vt:lpstr>
      <vt:lpstr>EBRD Expansion to the Southern and Eastern Mediterranean (SEMED)</vt:lpstr>
      <vt:lpstr>Agribusiness Investments in SEMED – Snapshot  </vt:lpstr>
      <vt:lpstr>PowerPoint Presentation</vt:lpstr>
      <vt:lpstr>Advisory and Policy Dialogue in SEMED –Improving Quality Standards in the Moroccan and Tunisian Olive Oil Sectors</vt:lpstr>
      <vt:lpstr>PowerPoint Presentation</vt:lpstr>
      <vt:lpstr>Regional – Olam – Working Capital Financing </vt:lpstr>
      <vt:lpstr>Al Marai – Egypt and Jordan – Financing the expansion of a large dairy and juice producer in Egypt and Jordan</vt:lpstr>
      <vt:lpstr>Egypt – Angel Yeast – Supporting a Major Chinese Investment in Egypt’s Yeast Sector</vt:lpstr>
      <vt:lpstr>Regional – Louis Dreyfus Commodities – Strategic Support through Debt &amp; Equity</vt:lpstr>
      <vt:lpstr>Tunisia – IFFCO – Supporting a Strategic Player in the Tunisian Olive Oil Sector – Working Capital Loan</vt:lpstr>
      <vt:lpstr>Egypt – Savola Group– Supporting Long Term Working Capital Needs through Equity Investment</vt:lpstr>
      <vt:lpstr>Tunisia – Sovena – Working Capital Financing </vt:lpstr>
      <vt:lpstr>Morocco – Maghreb Industries – Financing the First Private Sector Sponsored PV Project </vt:lpstr>
      <vt:lpstr>Tunisia – Borges – Working Capital Financing</vt:lpstr>
      <vt:lpstr>Morocco - Lesieur Cristal –  Financing Innovative Energy Efficiency Project</vt:lpstr>
    </vt:vector>
  </TitlesOfParts>
  <Company>EBRD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EBRD Agribusiness January 2016</dc:title>
  <dc:creator>OT</dc:creator>
  <cp:keywords>[EBRD/OFFICIAL USE]</cp:keywords>
  <cp:lastModifiedBy>Tlemcani, Othman</cp:lastModifiedBy>
  <cp:revision>265</cp:revision>
  <cp:lastPrinted>2018-02-07T10:23:44Z</cp:lastPrinted>
  <dcterms:created xsi:type="dcterms:W3CDTF">2016-01-14T11:00:50Z</dcterms:created>
  <dcterms:modified xsi:type="dcterms:W3CDTF">2020-10-02T17:40:55Z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7db115eb-85d1-43c1-b677-737bb88b43c8</vt:lpwstr>
  </property>
  <property fmtid="{D5CDD505-2E9C-101B-9397-08002B2CF9AE}" pid="3" name="bjSaver">
    <vt:lpwstr>gfsdoqnAWJaeE3mC/13vSBEskXQOvU15</vt:lpwstr>
  </property>
  <property fmtid="{D5CDD505-2E9C-101B-9397-08002B2CF9AE}" pid="4" name="bjDocumentSecurityLabel">
    <vt:lpwstr>OFFICIAL USE</vt:lpwstr>
  </property>
  <property fmtid="{D5CDD505-2E9C-101B-9397-08002B2CF9AE}" pid="5" name="bjDocumentLabelXML">
    <vt:lpwstr>&lt;?xml version="1.0" encoding="us-ascii"?&gt;&lt;sisl xmlns:xsi="http://www.w3.org/2001/XMLSchema-instance" xmlns:xsd="http://www.w3.org/2001/XMLSchema" sislVersion="0" policy="1d45786f-a737-4735-8af6-df12fb6939a2" origin="userSelected" xmlns="http://www.boldonj</vt:lpwstr>
  </property>
  <property fmtid="{D5CDD505-2E9C-101B-9397-08002B2CF9AE}" pid="6" name="bjDocumentLabelXML-0">
    <vt:lpwstr>ames.com/2008/01/sie/internal/label"&gt;&lt;element uid="id_classification_generalbusiness" value="" /&gt;&lt;element uid="3f2bf68e-965f-4645-8d3a-c9eb7a3821bd" value="" /&gt;&lt;/sisl&gt;</vt:lpwstr>
  </property>
</Properties>
</file>